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0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7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>
  <p:sldMasterIdLst>
    <p:sldMasterId id="2147483659" r:id="rId1"/>
  </p:sldMasterIdLst>
  <p:notesMasterIdLst>
    <p:notesMasterId r:id="rId46"/>
  </p:notesMasterIdLst>
  <p:sldIdLst>
    <p:sldId id="256" r:id="rId2"/>
    <p:sldId id="260" r:id="rId3"/>
    <p:sldId id="261" r:id="rId4"/>
    <p:sldId id="262" r:id="rId5"/>
    <p:sldId id="271" r:id="rId6"/>
    <p:sldId id="268" r:id="rId7"/>
    <p:sldId id="263" r:id="rId8"/>
    <p:sldId id="300" r:id="rId9"/>
    <p:sldId id="304" r:id="rId10"/>
    <p:sldId id="305" r:id="rId11"/>
    <p:sldId id="306" r:id="rId12"/>
    <p:sldId id="299" r:id="rId13"/>
    <p:sldId id="272" r:id="rId14"/>
    <p:sldId id="275" r:id="rId15"/>
    <p:sldId id="273" r:id="rId16"/>
    <p:sldId id="276" r:id="rId17"/>
    <p:sldId id="284" r:id="rId18"/>
    <p:sldId id="277" r:id="rId19"/>
    <p:sldId id="287" r:id="rId20"/>
    <p:sldId id="293" r:id="rId21"/>
    <p:sldId id="323" r:id="rId22"/>
    <p:sldId id="294" r:id="rId23"/>
    <p:sldId id="310" r:id="rId24"/>
    <p:sldId id="315" r:id="rId25"/>
    <p:sldId id="296" r:id="rId26"/>
    <p:sldId id="314" r:id="rId27"/>
    <p:sldId id="316" r:id="rId28"/>
    <p:sldId id="288" r:id="rId29"/>
    <p:sldId id="324" r:id="rId30"/>
    <p:sldId id="318" r:id="rId31"/>
    <p:sldId id="319" r:id="rId32"/>
    <p:sldId id="320" r:id="rId33"/>
    <p:sldId id="325" r:id="rId34"/>
    <p:sldId id="327" r:id="rId35"/>
    <p:sldId id="328" r:id="rId36"/>
    <p:sldId id="329" r:id="rId37"/>
    <p:sldId id="330" r:id="rId38"/>
    <p:sldId id="331" r:id="rId39"/>
    <p:sldId id="332" r:id="rId40"/>
    <p:sldId id="333" r:id="rId41"/>
    <p:sldId id="302" r:id="rId42"/>
    <p:sldId id="321" r:id="rId43"/>
    <p:sldId id="322" r:id="rId44"/>
    <p:sldId id="289" r:id="rId45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5" d="100"/>
          <a:sy n="85" d="100"/>
        </p:scale>
        <p:origin x="966" y="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1.fntdata"/><Relationship Id="rId50" Type="http://schemas.openxmlformats.org/officeDocument/2006/relationships/font" Target="fonts/font4.fntdata"/><Relationship Id="rId55" Type="http://schemas.openxmlformats.org/officeDocument/2006/relationships/font" Target="fonts/font9.fntdata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7.fntdata"/><Relationship Id="rId58" Type="http://schemas.openxmlformats.org/officeDocument/2006/relationships/font" Target="fonts/font12.fntdata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font" Target="fonts/font15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2.fntdata"/><Relationship Id="rId56" Type="http://schemas.openxmlformats.org/officeDocument/2006/relationships/font" Target="fonts/font10.fntdata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5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59" Type="http://schemas.openxmlformats.org/officeDocument/2006/relationships/font" Target="fonts/font13.fntdata"/><Relationship Id="rId67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8.fntdata"/><Relationship Id="rId62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3.fntdata"/><Relationship Id="rId57" Type="http://schemas.openxmlformats.org/officeDocument/2006/relationships/font" Target="fonts/font11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6.fntdata"/><Relationship Id="rId60" Type="http://schemas.openxmlformats.org/officeDocument/2006/relationships/font" Target="fonts/font14.fntdata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eda Jah" userId="fa8f63dbb0dfc541" providerId="LiveId" clId="{AE3D5C51-859D-468E-8974-AAAFE20A1B0E}"/>
    <pc:docChg chg="modSld">
      <pc:chgData name="Reda Jah" userId="fa8f63dbb0dfc541" providerId="LiveId" clId="{AE3D5C51-859D-468E-8974-AAAFE20A1B0E}" dt="2024-11-25T22:29:09.052" v="3" actId="1038"/>
      <pc:docMkLst>
        <pc:docMk/>
      </pc:docMkLst>
      <pc:sldChg chg="modSp mod">
        <pc:chgData name="Reda Jah" userId="fa8f63dbb0dfc541" providerId="LiveId" clId="{AE3D5C51-859D-468E-8974-AAAFE20A1B0E}" dt="2024-11-25T22:29:09.052" v="3" actId="1038"/>
        <pc:sldMkLst>
          <pc:docMk/>
          <pc:sldMk cId="0" sldId="260"/>
        </pc:sldMkLst>
        <pc:picChg chg="mod">
          <ac:chgData name="Reda Jah" userId="fa8f63dbb0dfc541" providerId="LiveId" clId="{AE3D5C51-859D-468E-8974-AAAFE20A1B0E}" dt="2024-11-25T22:29:09.052" v="3" actId="1038"/>
          <ac:picMkLst>
            <pc:docMk/>
            <pc:sldMk cId="0" sldId="260"/>
            <ac:picMk id="3" creationId="{20C6F79D-DECE-9820-3BDA-A9EFB2E01B9B}"/>
          </ac:picMkLst>
        </pc:picChg>
      </pc:sldChg>
    </pc:docChg>
  </pc:docChgLst>
</pc:chgInfo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image" Target="../media/image4.png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2.png"/><Relationship Id="rId4" Type="http://schemas.openxmlformats.org/officeDocument/2006/relationships/image" Target="../media/image15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image" Target="../media/image4.png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2.png"/><Relationship Id="rId4" Type="http://schemas.openxmlformats.org/officeDocument/2006/relationships/image" Target="../media/image15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DE658DA-497C-5B4B-9253-BB2181F98BB6}" type="doc">
      <dgm:prSet loTypeId="urn:microsoft.com/office/officeart/2005/8/layout/bProcess3" loCatId="" qsTypeId="urn:microsoft.com/office/officeart/2005/8/quickstyle/simple2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91BE292B-A968-A649-9BFC-BCB1B33FEBEB}">
      <dgm:prSet phldrT="[Text]"/>
      <dgm:spPr/>
      <dgm:t>
        <a:bodyPr/>
        <a:lstStyle/>
        <a:p>
          <a:r>
            <a:rPr lang="en-US" b="1">
              <a:latin typeface="+mn-lt"/>
            </a:rPr>
            <a:t>Conclusion</a:t>
          </a:r>
        </a:p>
      </dgm:t>
    </dgm:pt>
    <dgm:pt modelId="{6654D1D2-644D-7948-9185-0A1131600787}" type="parTrans" cxnId="{FB9D9996-99C7-1042-9264-67597D0C88D3}">
      <dgm:prSet/>
      <dgm:spPr/>
      <dgm:t>
        <a:bodyPr/>
        <a:lstStyle/>
        <a:p>
          <a:endParaRPr lang="en-US">
            <a:latin typeface=""/>
          </a:endParaRPr>
        </a:p>
      </dgm:t>
    </dgm:pt>
    <dgm:pt modelId="{64B66EA4-5A07-374C-B307-85DD43D85C24}" type="sibTrans" cxnId="{FB9D9996-99C7-1042-9264-67597D0C88D3}">
      <dgm:prSet/>
      <dgm:spPr/>
      <dgm:t>
        <a:bodyPr/>
        <a:lstStyle/>
        <a:p>
          <a:endParaRPr lang="en-US">
            <a:latin typeface=""/>
          </a:endParaRPr>
        </a:p>
      </dgm:t>
    </dgm:pt>
    <dgm:pt modelId="{97A16F64-6B57-304D-919B-9F1B0BE72C1A}">
      <dgm:prSet phldrT="[Text]"/>
      <dgm:spPr/>
      <dgm:t>
        <a:bodyPr/>
        <a:lstStyle/>
        <a:p>
          <a:r>
            <a:rPr lang="en-US" b="1">
              <a:latin typeface="+mn-lt"/>
            </a:rPr>
            <a:t>Monthly Analysis</a:t>
          </a:r>
        </a:p>
      </dgm:t>
    </dgm:pt>
    <dgm:pt modelId="{8882CC22-CBE3-E843-91AE-B9BFC032F7D3}" type="parTrans" cxnId="{BCF1761F-35F4-3B47-BF37-99799E648F52}">
      <dgm:prSet/>
      <dgm:spPr/>
      <dgm:t>
        <a:bodyPr/>
        <a:lstStyle/>
        <a:p>
          <a:endParaRPr lang="en-US">
            <a:latin typeface=""/>
          </a:endParaRPr>
        </a:p>
      </dgm:t>
    </dgm:pt>
    <dgm:pt modelId="{E8E9EF93-7858-3F4E-BABB-EC392A5AEE43}" type="sibTrans" cxnId="{BCF1761F-35F4-3B47-BF37-99799E648F52}">
      <dgm:prSet/>
      <dgm:spPr>
        <a:ln w="28575"/>
      </dgm:spPr>
      <dgm:t>
        <a:bodyPr/>
        <a:lstStyle/>
        <a:p>
          <a:endParaRPr lang="en-US">
            <a:latin typeface=""/>
          </a:endParaRPr>
        </a:p>
      </dgm:t>
    </dgm:pt>
    <dgm:pt modelId="{18225C67-7157-3645-8F1A-1819CDE9AC01}">
      <dgm:prSet phldrT="[Text]"/>
      <dgm:spPr/>
      <dgm:t>
        <a:bodyPr/>
        <a:lstStyle/>
        <a:p>
          <a:r>
            <a:rPr lang="en-US" b="1">
              <a:latin typeface="+mn-lt"/>
            </a:rPr>
            <a:t>Data Transformations</a:t>
          </a:r>
        </a:p>
      </dgm:t>
    </dgm:pt>
    <dgm:pt modelId="{52C61970-5661-9E44-84F2-ABA8AC71D728}" type="parTrans" cxnId="{15352DC0-70EA-574D-82F9-1CC4CEBB7048}">
      <dgm:prSet/>
      <dgm:spPr/>
      <dgm:t>
        <a:bodyPr/>
        <a:lstStyle/>
        <a:p>
          <a:endParaRPr lang="en-US">
            <a:latin typeface=""/>
          </a:endParaRPr>
        </a:p>
      </dgm:t>
    </dgm:pt>
    <dgm:pt modelId="{A405D755-E610-6944-BC88-04E4DC489933}" type="sibTrans" cxnId="{15352DC0-70EA-574D-82F9-1CC4CEBB7048}">
      <dgm:prSet/>
      <dgm:spPr>
        <a:ln w="28575"/>
      </dgm:spPr>
      <dgm:t>
        <a:bodyPr/>
        <a:lstStyle/>
        <a:p>
          <a:endParaRPr lang="en-US">
            <a:latin typeface=""/>
          </a:endParaRPr>
        </a:p>
      </dgm:t>
    </dgm:pt>
    <dgm:pt modelId="{1BC3DC4C-E07C-7B43-88BF-8B8E6D853FF7}">
      <dgm:prSet phldrT="[Text]"/>
      <dgm:spPr/>
      <dgm:t>
        <a:bodyPr/>
        <a:lstStyle/>
        <a:p>
          <a:r>
            <a:rPr lang="en-US" b="1">
              <a:latin typeface="+mn-lt"/>
            </a:rPr>
            <a:t>Yearly Analysis</a:t>
          </a:r>
        </a:p>
      </dgm:t>
    </dgm:pt>
    <dgm:pt modelId="{38207A16-BDD2-AF48-8E11-74D6EE8A9A15}" type="parTrans" cxnId="{99680489-E20A-C149-BCAA-A7EBA534FD86}">
      <dgm:prSet/>
      <dgm:spPr/>
      <dgm:t>
        <a:bodyPr/>
        <a:lstStyle/>
        <a:p>
          <a:endParaRPr lang="en-US">
            <a:latin typeface=""/>
          </a:endParaRPr>
        </a:p>
      </dgm:t>
    </dgm:pt>
    <dgm:pt modelId="{197DA419-DBE8-6445-8EDA-92422CDF8EE9}" type="sibTrans" cxnId="{99680489-E20A-C149-BCAA-A7EBA534FD86}">
      <dgm:prSet/>
      <dgm:spPr>
        <a:ln w="28575"/>
      </dgm:spPr>
      <dgm:t>
        <a:bodyPr/>
        <a:lstStyle/>
        <a:p>
          <a:endParaRPr lang="en-US">
            <a:latin typeface=""/>
          </a:endParaRPr>
        </a:p>
      </dgm:t>
    </dgm:pt>
    <dgm:pt modelId="{CD95DB43-1664-C84A-87AB-3FE706956136}">
      <dgm:prSet phldrT="[Text]"/>
      <dgm:spPr/>
      <dgm:t>
        <a:bodyPr/>
        <a:lstStyle/>
        <a:p>
          <a:r>
            <a:rPr lang="en-US" b="1">
              <a:latin typeface="+mn-lt"/>
            </a:rPr>
            <a:t>Business Problems</a:t>
          </a:r>
        </a:p>
      </dgm:t>
    </dgm:pt>
    <dgm:pt modelId="{FAE8574B-B856-0949-9B8F-CD2EA2B0819A}" type="sibTrans" cxnId="{8B1A8DAC-0CEA-1749-AB40-4E698EE3709D}">
      <dgm:prSet/>
      <dgm:spPr>
        <a:ln w="28575"/>
      </dgm:spPr>
      <dgm:t>
        <a:bodyPr/>
        <a:lstStyle/>
        <a:p>
          <a:endParaRPr lang="en-US">
            <a:latin typeface=""/>
          </a:endParaRPr>
        </a:p>
      </dgm:t>
    </dgm:pt>
    <dgm:pt modelId="{76F4E390-1A53-3B48-9C33-04B2974864DD}" type="parTrans" cxnId="{8B1A8DAC-0CEA-1749-AB40-4E698EE3709D}">
      <dgm:prSet/>
      <dgm:spPr/>
      <dgm:t>
        <a:bodyPr/>
        <a:lstStyle/>
        <a:p>
          <a:endParaRPr lang="en-US">
            <a:latin typeface=""/>
          </a:endParaRPr>
        </a:p>
      </dgm:t>
    </dgm:pt>
    <dgm:pt modelId="{946831D8-71F3-7B46-AE7F-AE3C0F768E8E}">
      <dgm:prSet/>
      <dgm:spPr/>
      <dgm:t>
        <a:bodyPr/>
        <a:lstStyle/>
        <a:p>
          <a:r>
            <a:rPr lang="en-US" b="1"/>
            <a:t>Climate Disaster Overview</a:t>
          </a:r>
        </a:p>
      </dgm:t>
    </dgm:pt>
    <dgm:pt modelId="{8F717B2A-D9E9-FC47-9297-456CEBEC31F4}" type="parTrans" cxnId="{B20012D0-D50E-874B-B058-C21FCFF07A2D}">
      <dgm:prSet/>
      <dgm:spPr/>
      <dgm:t>
        <a:bodyPr/>
        <a:lstStyle/>
        <a:p>
          <a:endParaRPr lang="en-US"/>
        </a:p>
      </dgm:t>
    </dgm:pt>
    <dgm:pt modelId="{6FE15986-840F-634D-9C65-CF33A0D4381E}" type="sibTrans" cxnId="{B20012D0-D50E-874B-B058-C21FCFF07A2D}">
      <dgm:prSet/>
      <dgm:spPr>
        <a:ln w="28575"/>
      </dgm:spPr>
      <dgm:t>
        <a:bodyPr/>
        <a:lstStyle/>
        <a:p>
          <a:endParaRPr lang="en-US"/>
        </a:p>
      </dgm:t>
    </dgm:pt>
    <dgm:pt modelId="{EAAA62E5-ACF9-074D-A46A-FBED8EF43036}" type="pres">
      <dgm:prSet presAssocID="{8DE658DA-497C-5B4B-9253-BB2181F98BB6}" presName="Name0" presStyleCnt="0">
        <dgm:presLayoutVars>
          <dgm:dir/>
          <dgm:resizeHandles val="exact"/>
        </dgm:presLayoutVars>
      </dgm:prSet>
      <dgm:spPr/>
    </dgm:pt>
    <dgm:pt modelId="{5E473FA1-921A-8048-B84F-3D57C747CD1A}" type="pres">
      <dgm:prSet presAssocID="{946831D8-71F3-7B46-AE7F-AE3C0F768E8E}" presName="node" presStyleLbl="node1" presStyleIdx="0" presStyleCnt="6">
        <dgm:presLayoutVars>
          <dgm:bulletEnabled val="1"/>
        </dgm:presLayoutVars>
      </dgm:prSet>
      <dgm:spPr>
        <a:prstGeom prst="rect">
          <a:avLst/>
        </a:prstGeom>
      </dgm:spPr>
    </dgm:pt>
    <dgm:pt modelId="{C9234D11-FBD6-F142-9E56-24296C2EC793}" type="pres">
      <dgm:prSet presAssocID="{6FE15986-840F-634D-9C65-CF33A0D4381E}" presName="sibTrans" presStyleLbl="sibTrans1D1" presStyleIdx="0" presStyleCnt="5"/>
      <dgm:spPr/>
    </dgm:pt>
    <dgm:pt modelId="{AA5F9B91-095C-084C-B35C-929BA7C3A8CC}" type="pres">
      <dgm:prSet presAssocID="{6FE15986-840F-634D-9C65-CF33A0D4381E}" presName="connectorText" presStyleLbl="sibTrans1D1" presStyleIdx="0" presStyleCnt="5"/>
      <dgm:spPr/>
    </dgm:pt>
    <dgm:pt modelId="{AFF6E435-9CC3-4D41-8B74-333E3FF74892}" type="pres">
      <dgm:prSet presAssocID="{CD95DB43-1664-C84A-87AB-3FE706956136}" presName="node" presStyleLbl="node1" presStyleIdx="1" presStyleCnt="6">
        <dgm:presLayoutVars>
          <dgm:bulletEnabled val="1"/>
        </dgm:presLayoutVars>
      </dgm:prSet>
      <dgm:spPr>
        <a:prstGeom prst="rect">
          <a:avLst/>
        </a:prstGeom>
      </dgm:spPr>
    </dgm:pt>
    <dgm:pt modelId="{5B156EAD-8254-7442-8F87-4D2D5FC17FF9}" type="pres">
      <dgm:prSet presAssocID="{FAE8574B-B856-0949-9B8F-CD2EA2B0819A}" presName="sibTrans" presStyleLbl="sibTrans1D1" presStyleIdx="1" presStyleCnt="5"/>
      <dgm:spPr/>
    </dgm:pt>
    <dgm:pt modelId="{6DA64DD2-2636-BF44-9B71-8FD7041DB299}" type="pres">
      <dgm:prSet presAssocID="{FAE8574B-B856-0949-9B8F-CD2EA2B0819A}" presName="connectorText" presStyleLbl="sibTrans1D1" presStyleIdx="1" presStyleCnt="5"/>
      <dgm:spPr/>
    </dgm:pt>
    <dgm:pt modelId="{3B667061-23AB-4A48-9870-468FE8EC0D23}" type="pres">
      <dgm:prSet presAssocID="{18225C67-7157-3645-8F1A-1819CDE9AC01}" presName="node" presStyleLbl="node1" presStyleIdx="2" presStyleCnt="6">
        <dgm:presLayoutVars>
          <dgm:bulletEnabled val="1"/>
        </dgm:presLayoutVars>
      </dgm:prSet>
      <dgm:spPr>
        <a:prstGeom prst="rect">
          <a:avLst/>
        </a:prstGeom>
      </dgm:spPr>
    </dgm:pt>
    <dgm:pt modelId="{1ED65F6A-82F5-CB40-A028-54F380D98BF5}" type="pres">
      <dgm:prSet presAssocID="{A405D755-E610-6944-BC88-04E4DC489933}" presName="sibTrans" presStyleLbl="sibTrans1D1" presStyleIdx="2" presStyleCnt="5"/>
      <dgm:spPr/>
    </dgm:pt>
    <dgm:pt modelId="{4BAD448A-86EE-1647-B661-F47ED78067A9}" type="pres">
      <dgm:prSet presAssocID="{A405D755-E610-6944-BC88-04E4DC489933}" presName="connectorText" presStyleLbl="sibTrans1D1" presStyleIdx="2" presStyleCnt="5"/>
      <dgm:spPr/>
    </dgm:pt>
    <dgm:pt modelId="{1A90D65E-C94B-CC45-B29F-93FA85C227B0}" type="pres">
      <dgm:prSet presAssocID="{97A16F64-6B57-304D-919B-9F1B0BE72C1A}" presName="node" presStyleLbl="node1" presStyleIdx="3" presStyleCnt="6">
        <dgm:presLayoutVars>
          <dgm:bulletEnabled val="1"/>
        </dgm:presLayoutVars>
      </dgm:prSet>
      <dgm:spPr>
        <a:prstGeom prst="rect">
          <a:avLst/>
        </a:prstGeom>
      </dgm:spPr>
    </dgm:pt>
    <dgm:pt modelId="{FFBCE737-E07E-FD44-A267-9358B270177B}" type="pres">
      <dgm:prSet presAssocID="{E8E9EF93-7858-3F4E-BABB-EC392A5AEE43}" presName="sibTrans" presStyleLbl="sibTrans1D1" presStyleIdx="3" presStyleCnt="5"/>
      <dgm:spPr/>
    </dgm:pt>
    <dgm:pt modelId="{AFC887F9-3A23-E14D-8DCA-4525F698DC0A}" type="pres">
      <dgm:prSet presAssocID="{E8E9EF93-7858-3F4E-BABB-EC392A5AEE43}" presName="connectorText" presStyleLbl="sibTrans1D1" presStyleIdx="3" presStyleCnt="5"/>
      <dgm:spPr/>
    </dgm:pt>
    <dgm:pt modelId="{7BF6A49A-6726-1049-8190-8BBA3FF8FC87}" type="pres">
      <dgm:prSet presAssocID="{1BC3DC4C-E07C-7B43-88BF-8B8E6D853FF7}" presName="node" presStyleLbl="node1" presStyleIdx="4" presStyleCnt="6">
        <dgm:presLayoutVars>
          <dgm:bulletEnabled val="1"/>
        </dgm:presLayoutVars>
      </dgm:prSet>
      <dgm:spPr>
        <a:prstGeom prst="rect">
          <a:avLst/>
        </a:prstGeom>
      </dgm:spPr>
    </dgm:pt>
    <dgm:pt modelId="{1A717030-EDBA-4F43-82C6-B64FAB6F0EE8}" type="pres">
      <dgm:prSet presAssocID="{197DA419-DBE8-6445-8EDA-92422CDF8EE9}" presName="sibTrans" presStyleLbl="sibTrans1D1" presStyleIdx="4" presStyleCnt="5"/>
      <dgm:spPr/>
    </dgm:pt>
    <dgm:pt modelId="{A0AD2C17-66F8-4A48-9F28-3BEE1D2C23EA}" type="pres">
      <dgm:prSet presAssocID="{197DA419-DBE8-6445-8EDA-92422CDF8EE9}" presName="connectorText" presStyleLbl="sibTrans1D1" presStyleIdx="4" presStyleCnt="5"/>
      <dgm:spPr/>
    </dgm:pt>
    <dgm:pt modelId="{9FCD4D23-DD13-D44C-9A42-E54FB15EBAAE}" type="pres">
      <dgm:prSet presAssocID="{91BE292B-A968-A649-9BFC-BCB1B33FEBEB}" presName="node" presStyleLbl="node1" presStyleIdx="5" presStyleCnt="6">
        <dgm:presLayoutVars>
          <dgm:bulletEnabled val="1"/>
        </dgm:presLayoutVars>
      </dgm:prSet>
      <dgm:spPr>
        <a:prstGeom prst="rect">
          <a:avLst/>
        </a:prstGeom>
      </dgm:spPr>
    </dgm:pt>
  </dgm:ptLst>
  <dgm:cxnLst>
    <dgm:cxn modelId="{C43F5A0A-6344-0F42-977D-B6462B0FFEAD}" type="presOf" srcId="{E8E9EF93-7858-3F4E-BABB-EC392A5AEE43}" destId="{AFC887F9-3A23-E14D-8DCA-4525F698DC0A}" srcOrd="1" destOrd="0" presId="urn:microsoft.com/office/officeart/2005/8/layout/bProcess3"/>
    <dgm:cxn modelId="{63EECA0E-3CDD-9D44-8678-0A2833FAB9C0}" type="presOf" srcId="{6FE15986-840F-634D-9C65-CF33A0D4381E}" destId="{C9234D11-FBD6-F142-9E56-24296C2EC793}" srcOrd="0" destOrd="0" presId="urn:microsoft.com/office/officeart/2005/8/layout/bProcess3"/>
    <dgm:cxn modelId="{BCF1761F-35F4-3B47-BF37-99799E648F52}" srcId="{8DE658DA-497C-5B4B-9253-BB2181F98BB6}" destId="{97A16F64-6B57-304D-919B-9F1B0BE72C1A}" srcOrd="3" destOrd="0" parTransId="{8882CC22-CBE3-E843-91AE-B9BFC032F7D3}" sibTransId="{E8E9EF93-7858-3F4E-BABB-EC392A5AEE43}"/>
    <dgm:cxn modelId="{F890452C-0C68-BC4A-97E5-1758E20DEA0D}" type="presOf" srcId="{197DA419-DBE8-6445-8EDA-92422CDF8EE9}" destId="{1A717030-EDBA-4F43-82C6-B64FAB6F0EE8}" srcOrd="0" destOrd="0" presId="urn:microsoft.com/office/officeart/2005/8/layout/bProcess3"/>
    <dgm:cxn modelId="{1A8C9E3B-3B89-8F4A-B788-6AF66CF2B4E4}" type="presOf" srcId="{A405D755-E610-6944-BC88-04E4DC489933}" destId="{4BAD448A-86EE-1647-B661-F47ED78067A9}" srcOrd="1" destOrd="0" presId="urn:microsoft.com/office/officeart/2005/8/layout/bProcess3"/>
    <dgm:cxn modelId="{0766B95D-C658-1A46-B57F-A24D75FFACDD}" type="presOf" srcId="{97A16F64-6B57-304D-919B-9F1B0BE72C1A}" destId="{1A90D65E-C94B-CC45-B29F-93FA85C227B0}" srcOrd="0" destOrd="0" presId="urn:microsoft.com/office/officeart/2005/8/layout/bProcess3"/>
    <dgm:cxn modelId="{99680489-E20A-C149-BCAA-A7EBA534FD86}" srcId="{8DE658DA-497C-5B4B-9253-BB2181F98BB6}" destId="{1BC3DC4C-E07C-7B43-88BF-8B8E6D853FF7}" srcOrd="4" destOrd="0" parTransId="{38207A16-BDD2-AF48-8E11-74D6EE8A9A15}" sibTransId="{197DA419-DBE8-6445-8EDA-92422CDF8EE9}"/>
    <dgm:cxn modelId="{A632B68F-DB9F-A444-A95B-7020F11909C9}" type="presOf" srcId="{FAE8574B-B856-0949-9B8F-CD2EA2B0819A}" destId="{6DA64DD2-2636-BF44-9B71-8FD7041DB299}" srcOrd="1" destOrd="0" presId="urn:microsoft.com/office/officeart/2005/8/layout/bProcess3"/>
    <dgm:cxn modelId="{FB9D9996-99C7-1042-9264-67597D0C88D3}" srcId="{8DE658DA-497C-5B4B-9253-BB2181F98BB6}" destId="{91BE292B-A968-A649-9BFC-BCB1B33FEBEB}" srcOrd="5" destOrd="0" parTransId="{6654D1D2-644D-7948-9185-0A1131600787}" sibTransId="{64B66EA4-5A07-374C-B307-85DD43D85C24}"/>
    <dgm:cxn modelId="{A9EC5BA2-20EE-D043-8AB4-3CA5C7F0429C}" type="presOf" srcId="{18225C67-7157-3645-8F1A-1819CDE9AC01}" destId="{3B667061-23AB-4A48-9870-468FE8EC0D23}" srcOrd="0" destOrd="0" presId="urn:microsoft.com/office/officeart/2005/8/layout/bProcess3"/>
    <dgm:cxn modelId="{258C85A4-6701-C847-ACAA-B4FEB8294F42}" type="presOf" srcId="{197DA419-DBE8-6445-8EDA-92422CDF8EE9}" destId="{A0AD2C17-66F8-4A48-9F28-3BEE1D2C23EA}" srcOrd="1" destOrd="0" presId="urn:microsoft.com/office/officeart/2005/8/layout/bProcess3"/>
    <dgm:cxn modelId="{8B1A8DAC-0CEA-1749-AB40-4E698EE3709D}" srcId="{8DE658DA-497C-5B4B-9253-BB2181F98BB6}" destId="{CD95DB43-1664-C84A-87AB-3FE706956136}" srcOrd="1" destOrd="0" parTransId="{76F4E390-1A53-3B48-9C33-04B2974864DD}" sibTransId="{FAE8574B-B856-0949-9B8F-CD2EA2B0819A}"/>
    <dgm:cxn modelId="{B679CEB2-17BF-1143-A72A-A0E7A3B5F6FB}" type="presOf" srcId="{FAE8574B-B856-0949-9B8F-CD2EA2B0819A}" destId="{5B156EAD-8254-7442-8F87-4D2D5FC17FF9}" srcOrd="0" destOrd="0" presId="urn:microsoft.com/office/officeart/2005/8/layout/bProcess3"/>
    <dgm:cxn modelId="{15352DC0-70EA-574D-82F9-1CC4CEBB7048}" srcId="{8DE658DA-497C-5B4B-9253-BB2181F98BB6}" destId="{18225C67-7157-3645-8F1A-1819CDE9AC01}" srcOrd="2" destOrd="0" parTransId="{52C61970-5661-9E44-84F2-ABA8AC71D728}" sibTransId="{A405D755-E610-6944-BC88-04E4DC489933}"/>
    <dgm:cxn modelId="{B20012D0-D50E-874B-B058-C21FCFF07A2D}" srcId="{8DE658DA-497C-5B4B-9253-BB2181F98BB6}" destId="{946831D8-71F3-7B46-AE7F-AE3C0F768E8E}" srcOrd="0" destOrd="0" parTransId="{8F717B2A-D9E9-FC47-9297-456CEBEC31F4}" sibTransId="{6FE15986-840F-634D-9C65-CF33A0D4381E}"/>
    <dgm:cxn modelId="{6B1C8DDA-8F52-2042-9F12-E55A0D68BC4A}" type="presOf" srcId="{946831D8-71F3-7B46-AE7F-AE3C0F768E8E}" destId="{5E473FA1-921A-8048-B84F-3D57C747CD1A}" srcOrd="0" destOrd="0" presId="urn:microsoft.com/office/officeart/2005/8/layout/bProcess3"/>
    <dgm:cxn modelId="{6C761CE0-9013-0B46-BC4A-89D74B15030D}" type="presOf" srcId="{A405D755-E610-6944-BC88-04E4DC489933}" destId="{1ED65F6A-82F5-CB40-A028-54F380D98BF5}" srcOrd="0" destOrd="0" presId="urn:microsoft.com/office/officeart/2005/8/layout/bProcess3"/>
    <dgm:cxn modelId="{74ADEBE0-36DB-964A-AD50-815BE853413E}" type="presOf" srcId="{E8E9EF93-7858-3F4E-BABB-EC392A5AEE43}" destId="{FFBCE737-E07E-FD44-A267-9358B270177B}" srcOrd="0" destOrd="0" presId="urn:microsoft.com/office/officeart/2005/8/layout/bProcess3"/>
    <dgm:cxn modelId="{82E608E8-EC81-6242-927A-2B53FE392F99}" type="presOf" srcId="{CD95DB43-1664-C84A-87AB-3FE706956136}" destId="{AFF6E435-9CC3-4D41-8B74-333E3FF74892}" srcOrd="0" destOrd="0" presId="urn:microsoft.com/office/officeart/2005/8/layout/bProcess3"/>
    <dgm:cxn modelId="{C73638EA-325E-CF49-8DEC-9932E1091076}" type="presOf" srcId="{8DE658DA-497C-5B4B-9253-BB2181F98BB6}" destId="{EAAA62E5-ACF9-074D-A46A-FBED8EF43036}" srcOrd="0" destOrd="0" presId="urn:microsoft.com/office/officeart/2005/8/layout/bProcess3"/>
    <dgm:cxn modelId="{639156F2-15BB-4842-BE6D-1E88BA9216DC}" type="presOf" srcId="{91BE292B-A968-A649-9BFC-BCB1B33FEBEB}" destId="{9FCD4D23-DD13-D44C-9A42-E54FB15EBAAE}" srcOrd="0" destOrd="0" presId="urn:microsoft.com/office/officeart/2005/8/layout/bProcess3"/>
    <dgm:cxn modelId="{7EC48EF8-9143-ED4A-8419-448F3CF5CDA8}" type="presOf" srcId="{6FE15986-840F-634D-9C65-CF33A0D4381E}" destId="{AA5F9B91-095C-084C-B35C-929BA7C3A8CC}" srcOrd="1" destOrd="0" presId="urn:microsoft.com/office/officeart/2005/8/layout/bProcess3"/>
    <dgm:cxn modelId="{2D6121FC-74A8-BA42-B04A-68F72193A4D4}" type="presOf" srcId="{1BC3DC4C-E07C-7B43-88BF-8B8E6D853FF7}" destId="{7BF6A49A-6726-1049-8190-8BBA3FF8FC87}" srcOrd="0" destOrd="0" presId="urn:microsoft.com/office/officeart/2005/8/layout/bProcess3"/>
    <dgm:cxn modelId="{B4C2024B-D19F-154F-809E-FBCC15E34250}" type="presParOf" srcId="{EAAA62E5-ACF9-074D-A46A-FBED8EF43036}" destId="{5E473FA1-921A-8048-B84F-3D57C747CD1A}" srcOrd="0" destOrd="0" presId="urn:microsoft.com/office/officeart/2005/8/layout/bProcess3"/>
    <dgm:cxn modelId="{426B1793-F05A-F14F-AC73-B97322A68A7E}" type="presParOf" srcId="{EAAA62E5-ACF9-074D-A46A-FBED8EF43036}" destId="{C9234D11-FBD6-F142-9E56-24296C2EC793}" srcOrd="1" destOrd="0" presId="urn:microsoft.com/office/officeart/2005/8/layout/bProcess3"/>
    <dgm:cxn modelId="{89911BE8-0372-C44F-912D-9B0DFDAEB6E6}" type="presParOf" srcId="{C9234D11-FBD6-F142-9E56-24296C2EC793}" destId="{AA5F9B91-095C-084C-B35C-929BA7C3A8CC}" srcOrd="0" destOrd="0" presId="urn:microsoft.com/office/officeart/2005/8/layout/bProcess3"/>
    <dgm:cxn modelId="{8B815CD7-45CC-EF46-BB94-7D6BA36AFD72}" type="presParOf" srcId="{EAAA62E5-ACF9-074D-A46A-FBED8EF43036}" destId="{AFF6E435-9CC3-4D41-8B74-333E3FF74892}" srcOrd="2" destOrd="0" presId="urn:microsoft.com/office/officeart/2005/8/layout/bProcess3"/>
    <dgm:cxn modelId="{4ACC4B7F-E87C-9C4D-9F17-35875CF6EE4A}" type="presParOf" srcId="{EAAA62E5-ACF9-074D-A46A-FBED8EF43036}" destId="{5B156EAD-8254-7442-8F87-4D2D5FC17FF9}" srcOrd="3" destOrd="0" presId="urn:microsoft.com/office/officeart/2005/8/layout/bProcess3"/>
    <dgm:cxn modelId="{779F9181-D7BF-CD4E-9836-42C2F2A312DC}" type="presParOf" srcId="{5B156EAD-8254-7442-8F87-4D2D5FC17FF9}" destId="{6DA64DD2-2636-BF44-9B71-8FD7041DB299}" srcOrd="0" destOrd="0" presId="urn:microsoft.com/office/officeart/2005/8/layout/bProcess3"/>
    <dgm:cxn modelId="{E11FFADF-4D54-1341-8F0B-3FA0FCE8E48A}" type="presParOf" srcId="{EAAA62E5-ACF9-074D-A46A-FBED8EF43036}" destId="{3B667061-23AB-4A48-9870-468FE8EC0D23}" srcOrd="4" destOrd="0" presId="urn:microsoft.com/office/officeart/2005/8/layout/bProcess3"/>
    <dgm:cxn modelId="{348A1BF6-9A71-EA47-A182-894763DF3BC3}" type="presParOf" srcId="{EAAA62E5-ACF9-074D-A46A-FBED8EF43036}" destId="{1ED65F6A-82F5-CB40-A028-54F380D98BF5}" srcOrd="5" destOrd="0" presId="urn:microsoft.com/office/officeart/2005/8/layout/bProcess3"/>
    <dgm:cxn modelId="{1E5F11A0-9FC7-3E40-8128-A13C221AEB2A}" type="presParOf" srcId="{1ED65F6A-82F5-CB40-A028-54F380D98BF5}" destId="{4BAD448A-86EE-1647-B661-F47ED78067A9}" srcOrd="0" destOrd="0" presId="urn:microsoft.com/office/officeart/2005/8/layout/bProcess3"/>
    <dgm:cxn modelId="{37506A86-5972-0C4F-AE4D-555D0EE6F3C1}" type="presParOf" srcId="{EAAA62E5-ACF9-074D-A46A-FBED8EF43036}" destId="{1A90D65E-C94B-CC45-B29F-93FA85C227B0}" srcOrd="6" destOrd="0" presId="urn:microsoft.com/office/officeart/2005/8/layout/bProcess3"/>
    <dgm:cxn modelId="{730DFA27-A31F-6743-B02F-CB6C79ECA1C2}" type="presParOf" srcId="{EAAA62E5-ACF9-074D-A46A-FBED8EF43036}" destId="{FFBCE737-E07E-FD44-A267-9358B270177B}" srcOrd="7" destOrd="0" presId="urn:microsoft.com/office/officeart/2005/8/layout/bProcess3"/>
    <dgm:cxn modelId="{0D157C58-3622-DE40-B201-5CCC95EA57F4}" type="presParOf" srcId="{FFBCE737-E07E-FD44-A267-9358B270177B}" destId="{AFC887F9-3A23-E14D-8DCA-4525F698DC0A}" srcOrd="0" destOrd="0" presId="urn:microsoft.com/office/officeart/2005/8/layout/bProcess3"/>
    <dgm:cxn modelId="{E92CA6B7-E792-924C-AF13-419585AF90C2}" type="presParOf" srcId="{EAAA62E5-ACF9-074D-A46A-FBED8EF43036}" destId="{7BF6A49A-6726-1049-8190-8BBA3FF8FC87}" srcOrd="8" destOrd="0" presId="urn:microsoft.com/office/officeart/2005/8/layout/bProcess3"/>
    <dgm:cxn modelId="{93B99B61-F71F-D947-85EA-F485B46D1A9B}" type="presParOf" srcId="{EAAA62E5-ACF9-074D-A46A-FBED8EF43036}" destId="{1A717030-EDBA-4F43-82C6-B64FAB6F0EE8}" srcOrd="9" destOrd="0" presId="urn:microsoft.com/office/officeart/2005/8/layout/bProcess3"/>
    <dgm:cxn modelId="{03D7356C-8653-F941-8CC6-012BCE82DC18}" type="presParOf" srcId="{1A717030-EDBA-4F43-82C6-B64FAB6F0EE8}" destId="{A0AD2C17-66F8-4A48-9F28-3BEE1D2C23EA}" srcOrd="0" destOrd="0" presId="urn:microsoft.com/office/officeart/2005/8/layout/bProcess3"/>
    <dgm:cxn modelId="{C92A3681-89D7-1F4C-AAE9-E8B27E010F9E}" type="presParOf" srcId="{EAAA62E5-ACF9-074D-A46A-FBED8EF43036}" destId="{9FCD4D23-DD13-D44C-9A42-E54FB15EBAAE}" srcOrd="10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D73921C-367D-418C-A305-4B863BCC9355}" type="doc">
      <dgm:prSet loTypeId="urn:microsoft.com/office/officeart/2005/8/layout/pList1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CA"/>
        </a:p>
      </dgm:t>
    </dgm:pt>
    <dgm:pt modelId="{4664B3DC-4D65-4280-80D3-CA405C533651}">
      <dgm:prSet/>
      <dgm:spPr/>
      <dgm:t>
        <a:bodyPr/>
        <a:lstStyle/>
        <a:p>
          <a:r>
            <a:rPr lang="en-US" b="1" i="0"/>
            <a:t>Droughts</a:t>
          </a:r>
          <a:endParaRPr lang="en-CA" b="1"/>
        </a:p>
      </dgm:t>
    </dgm:pt>
    <dgm:pt modelId="{70103F10-7F0A-4EE2-BDF1-25C2FC99A1EF}" type="parTrans" cxnId="{577E713F-4932-48BC-A4EC-268C77597DC6}">
      <dgm:prSet/>
      <dgm:spPr/>
      <dgm:t>
        <a:bodyPr/>
        <a:lstStyle/>
        <a:p>
          <a:endParaRPr lang="en-CA"/>
        </a:p>
      </dgm:t>
    </dgm:pt>
    <dgm:pt modelId="{8D1431E3-E23B-485E-B82C-867B0B67BF1A}" type="sibTrans" cxnId="{577E713F-4932-48BC-A4EC-268C77597DC6}">
      <dgm:prSet/>
      <dgm:spPr/>
      <dgm:t>
        <a:bodyPr/>
        <a:lstStyle/>
        <a:p>
          <a:endParaRPr lang="en-CA"/>
        </a:p>
      </dgm:t>
    </dgm:pt>
    <dgm:pt modelId="{AA4A2D53-EDCB-41F3-B815-0BF9069F10AD}">
      <dgm:prSet/>
      <dgm:spPr/>
      <dgm:t>
        <a:bodyPr/>
        <a:lstStyle/>
        <a:p>
          <a:r>
            <a:rPr lang="en-US" b="1" i="0"/>
            <a:t>Flooding</a:t>
          </a:r>
          <a:endParaRPr lang="en-CA" b="1"/>
        </a:p>
      </dgm:t>
    </dgm:pt>
    <dgm:pt modelId="{FDF000DA-832D-4F7B-AB95-DB92065F08F6}" type="parTrans" cxnId="{7258BD24-9DEB-419C-BA12-65459EDADD71}">
      <dgm:prSet/>
      <dgm:spPr/>
      <dgm:t>
        <a:bodyPr/>
        <a:lstStyle/>
        <a:p>
          <a:endParaRPr lang="en-CA"/>
        </a:p>
      </dgm:t>
    </dgm:pt>
    <dgm:pt modelId="{8E958383-D887-4CF0-A4B8-A829F1E06A77}" type="sibTrans" cxnId="{7258BD24-9DEB-419C-BA12-65459EDADD71}">
      <dgm:prSet/>
      <dgm:spPr/>
      <dgm:t>
        <a:bodyPr/>
        <a:lstStyle/>
        <a:p>
          <a:endParaRPr lang="en-CA"/>
        </a:p>
      </dgm:t>
    </dgm:pt>
    <dgm:pt modelId="{1767C662-EEEA-4614-BCC7-F95716665620}">
      <dgm:prSet/>
      <dgm:spPr/>
      <dgm:t>
        <a:bodyPr/>
        <a:lstStyle/>
        <a:p>
          <a:r>
            <a:rPr lang="en-US" b="1" i="0"/>
            <a:t>Hail</a:t>
          </a:r>
          <a:endParaRPr lang="en-CA" b="1"/>
        </a:p>
      </dgm:t>
    </dgm:pt>
    <dgm:pt modelId="{5B4743A8-E799-4AE6-874E-B34E4F0CBECD}" type="parTrans" cxnId="{42DA584F-2DC4-4815-9FB8-D852A27F1F9D}">
      <dgm:prSet/>
      <dgm:spPr/>
      <dgm:t>
        <a:bodyPr/>
        <a:lstStyle/>
        <a:p>
          <a:endParaRPr lang="en-CA"/>
        </a:p>
      </dgm:t>
    </dgm:pt>
    <dgm:pt modelId="{E2623D51-1C5E-4803-8457-38C9D09A6BF0}" type="sibTrans" cxnId="{42DA584F-2DC4-4815-9FB8-D852A27F1F9D}">
      <dgm:prSet/>
      <dgm:spPr/>
      <dgm:t>
        <a:bodyPr/>
        <a:lstStyle/>
        <a:p>
          <a:endParaRPr lang="en-CA"/>
        </a:p>
      </dgm:t>
    </dgm:pt>
    <dgm:pt modelId="{F0BAC709-E3EE-4A40-954E-C675598E43DB}">
      <dgm:prSet/>
      <dgm:spPr/>
      <dgm:t>
        <a:bodyPr/>
        <a:lstStyle/>
        <a:p>
          <a:r>
            <a:rPr lang="en-US" b="1" i="0"/>
            <a:t>Severe Weather</a:t>
          </a:r>
          <a:endParaRPr lang="en-CA" b="1"/>
        </a:p>
      </dgm:t>
    </dgm:pt>
    <dgm:pt modelId="{55FE009F-EB81-4D1A-A063-B84C15DD9550}" type="parTrans" cxnId="{A32E438C-5707-492B-8970-DD9C38AE0805}">
      <dgm:prSet/>
      <dgm:spPr/>
      <dgm:t>
        <a:bodyPr/>
        <a:lstStyle/>
        <a:p>
          <a:endParaRPr lang="en-CA"/>
        </a:p>
      </dgm:t>
    </dgm:pt>
    <dgm:pt modelId="{77AE058C-3461-495C-9766-39F98F23E4A2}" type="sibTrans" cxnId="{A32E438C-5707-492B-8970-DD9C38AE0805}">
      <dgm:prSet/>
      <dgm:spPr/>
      <dgm:t>
        <a:bodyPr/>
        <a:lstStyle/>
        <a:p>
          <a:endParaRPr lang="en-CA"/>
        </a:p>
      </dgm:t>
    </dgm:pt>
    <dgm:pt modelId="{3C304BAE-CEE0-4B24-8FFC-C08C7DF1F47F}">
      <dgm:prSet/>
      <dgm:spPr/>
      <dgm:t>
        <a:bodyPr/>
        <a:lstStyle/>
        <a:p>
          <a:r>
            <a:rPr lang="en-US" b="1" i="0"/>
            <a:t>Tornados</a:t>
          </a:r>
          <a:endParaRPr lang="en-CA" b="1"/>
        </a:p>
      </dgm:t>
    </dgm:pt>
    <dgm:pt modelId="{DBFE1922-2552-4CC5-8646-594375DC8BF4}" type="parTrans" cxnId="{79CBF3A9-576B-443A-AB43-0129D6CEFC41}">
      <dgm:prSet/>
      <dgm:spPr/>
      <dgm:t>
        <a:bodyPr/>
        <a:lstStyle/>
        <a:p>
          <a:endParaRPr lang="en-CA"/>
        </a:p>
      </dgm:t>
    </dgm:pt>
    <dgm:pt modelId="{457DD861-7822-4C5F-9B33-EC0699B3B2E0}" type="sibTrans" cxnId="{79CBF3A9-576B-443A-AB43-0129D6CEFC41}">
      <dgm:prSet/>
      <dgm:spPr/>
      <dgm:t>
        <a:bodyPr/>
        <a:lstStyle/>
        <a:p>
          <a:endParaRPr lang="en-CA"/>
        </a:p>
      </dgm:t>
    </dgm:pt>
    <dgm:pt modelId="{4B90AED6-262B-4B9F-80E9-BA1D2C613B1C}">
      <dgm:prSet/>
      <dgm:spPr/>
      <dgm:t>
        <a:bodyPr/>
        <a:lstStyle/>
        <a:p>
          <a:r>
            <a:rPr lang="en-US" b="1" i="0"/>
            <a:t>Tropical Cyclones</a:t>
          </a:r>
          <a:endParaRPr lang="en-CA" b="1"/>
        </a:p>
      </dgm:t>
    </dgm:pt>
    <dgm:pt modelId="{121EC0AF-E410-4C21-97C7-040BBC24BB4E}" type="parTrans" cxnId="{D29A208F-D53A-4956-91C5-F9727C0FC420}">
      <dgm:prSet/>
      <dgm:spPr/>
      <dgm:t>
        <a:bodyPr/>
        <a:lstStyle/>
        <a:p>
          <a:endParaRPr lang="en-CA"/>
        </a:p>
      </dgm:t>
    </dgm:pt>
    <dgm:pt modelId="{558D7912-692C-487F-9917-B0814086021B}" type="sibTrans" cxnId="{D29A208F-D53A-4956-91C5-F9727C0FC420}">
      <dgm:prSet/>
      <dgm:spPr/>
      <dgm:t>
        <a:bodyPr/>
        <a:lstStyle/>
        <a:p>
          <a:endParaRPr lang="en-CA"/>
        </a:p>
      </dgm:t>
    </dgm:pt>
    <dgm:pt modelId="{E4D2E884-2408-459A-9997-9B4152703FC5}">
      <dgm:prSet/>
      <dgm:spPr/>
      <dgm:t>
        <a:bodyPr/>
        <a:lstStyle/>
        <a:p>
          <a:r>
            <a:rPr lang="en-US" b="1" i="0"/>
            <a:t>Wildfires</a:t>
          </a:r>
          <a:endParaRPr lang="en-CA" b="1"/>
        </a:p>
      </dgm:t>
    </dgm:pt>
    <dgm:pt modelId="{FC6918DD-E819-4CD6-B62D-63F0815121B3}" type="parTrans" cxnId="{DEF9A636-8AC6-43A4-B75D-CB00D8B75085}">
      <dgm:prSet/>
      <dgm:spPr/>
      <dgm:t>
        <a:bodyPr/>
        <a:lstStyle/>
        <a:p>
          <a:endParaRPr lang="en-CA"/>
        </a:p>
      </dgm:t>
    </dgm:pt>
    <dgm:pt modelId="{18E6989D-FA01-4641-9B49-7CC8E3DDA851}" type="sibTrans" cxnId="{DEF9A636-8AC6-43A4-B75D-CB00D8B75085}">
      <dgm:prSet/>
      <dgm:spPr/>
      <dgm:t>
        <a:bodyPr/>
        <a:lstStyle/>
        <a:p>
          <a:endParaRPr lang="en-CA"/>
        </a:p>
      </dgm:t>
    </dgm:pt>
    <dgm:pt modelId="{EE00696A-8123-4D51-9FA9-CE8C89125DB8}">
      <dgm:prSet/>
      <dgm:spPr/>
      <dgm:t>
        <a:bodyPr/>
        <a:lstStyle/>
        <a:p>
          <a:r>
            <a:rPr lang="en-US" b="1" i="0"/>
            <a:t>Winter storms </a:t>
          </a:r>
          <a:endParaRPr lang="en-CA" b="1"/>
        </a:p>
      </dgm:t>
    </dgm:pt>
    <dgm:pt modelId="{F2EDA148-FF15-4369-8A6D-1ECFBCC4CD1C}" type="parTrans" cxnId="{8CA488BE-71F3-43A2-AC90-EE86AD009C8F}">
      <dgm:prSet/>
      <dgm:spPr/>
      <dgm:t>
        <a:bodyPr/>
        <a:lstStyle/>
        <a:p>
          <a:endParaRPr lang="en-CA"/>
        </a:p>
      </dgm:t>
    </dgm:pt>
    <dgm:pt modelId="{9C42347C-C387-44EF-8947-2E9E6C519C4E}" type="sibTrans" cxnId="{8CA488BE-71F3-43A2-AC90-EE86AD009C8F}">
      <dgm:prSet/>
      <dgm:spPr/>
      <dgm:t>
        <a:bodyPr/>
        <a:lstStyle/>
        <a:p>
          <a:endParaRPr lang="en-CA"/>
        </a:p>
      </dgm:t>
    </dgm:pt>
    <dgm:pt modelId="{41B8EE26-39BF-42B4-98EA-58CC96A51716}" type="pres">
      <dgm:prSet presAssocID="{1D73921C-367D-418C-A305-4B863BCC9355}" presName="Name0" presStyleCnt="0">
        <dgm:presLayoutVars>
          <dgm:dir/>
          <dgm:resizeHandles val="exact"/>
        </dgm:presLayoutVars>
      </dgm:prSet>
      <dgm:spPr/>
    </dgm:pt>
    <dgm:pt modelId="{8782A443-F1D7-4834-95A9-C7FB03824F06}" type="pres">
      <dgm:prSet presAssocID="{4664B3DC-4D65-4280-80D3-CA405C533651}" presName="compNode" presStyleCnt="0"/>
      <dgm:spPr/>
    </dgm:pt>
    <dgm:pt modelId="{73ACC6C1-A906-4DC7-AE5A-6BB625A4FBB0}" type="pres">
      <dgm:prSet presAssocID="{4664B3DC-4D65-4280-80D3-CA405C533651}" presName="pictRect" presStyleLbl="node1" presStyleIdx="0" presStyleCnt="8"/>
      <dgm:spPr>
        <a:blipFill rotWithShape="1">
          <a:blip xmlns:r="http://schemas.openxmlformats.org/officeDocument/2006/relationships" r:embed="rId1"/>
          <a:srcRect/>
          <a:stretch>
            <a:fillRect t="-23000" b="-23000"/>
          </a:stretch>
        </a:blipFill>
      </dgm:spPr>
    </dgm:pt>
    <dgm:pt modelId="{7EB48995-4EA0-4979-B683-128487E182FB}" type="pres">
      <dgm:prSet presAssocID="{4664B3DC-4D65-4280-80D3-CA405C533651}" presName="textRect" presStyleLbl="revTx" presStyleIdx="0" presStyleCnt="8">
        <dgm:presLayoutVars>
          <dgm:bulletEnabled val="1"/>
        </dgm:presLayoutVars>
      </dgm:prSet>
      <dgm:spPr/>
    </dgm:pt>
    <dgm:pt modelId="{315BB851-43D6-4360-BD44-28D74FE85043}" type="pres">
      <dgm:prSet presAssocID="{8D1431E3-E23B-485E-B82C-867B0B67BF1A}" presName="sibTrans" presStyleLbl="sibTrans2D1" presStyleIdx="0" presStyleCnt="0"/>
      <dgm:spPr/>
    </dgm:pt>
    <dgm:pt modelId="{D96B69BB-8F36-49BF-AA7C-BC352B966E90}" type="pres">
      <dgm:prSet presAssocID="{AA4A2D53-EDCB-41F3-B815-0BF9069F10AD}" presName="compNode" presStyleCnt="0"/>
      <dgm:spPr/>
    </dgm:pt>
    <dgm:pt modelId="{9A2D8704-11DF-478B-A42E-2445B60243AB}" type="pres">
      <dgm:prSet presAssocID="{AA4A2D53-EDCB-41F3-B815-0BF9069F10AD}" presName="pictRect" presStyleLbl="node1" presStyleIdx="1" presStyleCnt="8"/>
      <dgm:spPr>
        <a:blipFill rotWithShape="1">
          <a:blip xmlns:r="http://schemas.openxmlformats.org/officeDocument/2006/relationships" r:embed="rId2"/>
          <a:srcRect/>
          <a:stretch>
            <a:fillRect l="-19000" r="-19000"/>
          </a:stretch>
        </a:blipFill>
      </dgm:spPr>
    </dgm:pt>
    <dgm:pt modelId="{043EA4E1-7C83-4423-B00D-C9B064FE0FB1}" type="pres">
      <dgm:prSet presAssocID="{AA4A2D53-EDCB-41F3-B815-0BF9069F10AD}" presName="textRect" presStyleLbl="revTx" presStyleIdx="1" presStyleCnt="8">
        <dgm:presLayoutVars>
          <dgm:bulletEnabled val="1"/>
        </dgm:presLayoutVars>
      </dgm:prSet>
      <dgm:spPr/>
    </dgm:pt>
    <dgm:pt modelId="{EFC69842-B4FD-4305-889F-BD6B10B95751}" type="pres">
      <dgm:prSet presAssocID="{8E958383-D887-4CF0-A4B8-A829F1E06A77}" presName="sibTrans" presStyleLbl="sibTrans2D1" presStyleIdx="0" presStyleCnt="0"/>
      <dgm:spPr/>
    </dgm:pt>
    <dgm:pt modelId="{7B23D6D5-34E9-4BAB-883B-896488951C7B}" type="pres">
      <dgm:prSet presAssocID="{1767C662-EEEA-4614-BCC7-F95716665620}" presName="compNode" presStyleCnt="0"/>
      <dgm:spPr/>
    </dgm:pt>
    <dgm:pt modelId="{9D4EE180-7A4E-4BB7-AC73-291B6739CDBE}" type="pres">
      <dgm:prSet presAssocID="{1767C662-EEEA-4614-BCC7-F95716665620}" presName="pictRect" presStyleLbl="node1" presStyleIdx="2" presStyleCnt="8"/>
      <dgm:spPr>
        <a:blipFill rotWithShape="1">
          <a:blip xmlns:r="http://schemas.openxmlformats.org/officeDocument/2006/relationships" r:embed="rId3"/>
          <a:srcRect/>
          <a:stretch>
            <a:fillRect t="-4000" b="-4000"/>
          </a:stretch>
        </a:blipFill>
      </dgm:spPr>
    </dgm:pt>
    <dgm:pt modelId="{93178FD9-73BC-4E70-8F14-450B187C841D}" type="pres">
      <dgm:prSet presAssocID="{1767C662-EEEA-4614-BCC7-F95716665620}" presName="textRect" presStyleLbl="revTx" presStyleIdx="2" presStyleCnt="8">
        <dgm:presLayoutVars>
          <dgm:bulletEnabled val="1"/>
        </dgm:presLayoutVars>
      </dgm:prSet>
      <dgm:spPr/>
    </dgm:pt>
    <dgm:pt modelId="{AA6F72E3-7E11-4255-8970-30D9DD987E3B}" type="pres">
      <dgm:prSet presAssocID="{E2623D51-1C5E-4803-8457-38C9D09A6BF0}" presName="sibTrans" presStyleLbl="sibTrans2D1" presStyleIdx="0" presStyleCnt="0"/>
      <dgm:spPr/>
    </dgm:pt>
    <dgm:pt modelId="{D6E0AED7-5BE6-4CD8-B49B-37BD2A69FC0C}" type="pres">
      <dgm:prSet presAssocID="{F0BAC709-E3EE-4A40-954E-C675598E43DB}" presName="compNode" presStyleCnt="0"/>
      <dgm:spPr/>
    </dgm:pt>
    <dgm:pt modelId="{39646CCE-261E-47CF-96E3-937328550A3D}" type="pres">
      <dgm:prSet presAssocID="{F0BAC709-E3EE-4A40-954E-C675598E43DB}" presName="pictRect" presStyleLbl="node1" presStyleIdx="3" presStyleCnt="8"/>
      <dgm:spPr>
        <a:blipFill rotWithShape="1">
          <a:blip xmlns:r="http://schemas.openxmlformats.org/officeDocument/2006/relationships" r:embed="rId4"/>
          <a:srcRect/>
          <a:stretch>
            <a:fillRect l="-2000" r="-2000"/>
          </a:stretch>
        </a:blipFill>
      </dgm:spPr>
    </dgm:pt>
    <dgm:pt modelId="{CA216881-F10B-4A08-8617-F57892511ED9}" type="pres">
      <dgm:prSet presAssocID="{F0BAC709-E3EE-4A40-954E-C675598E43DB}" presName="textRect" presStyleLbl="revTx" presStyleIdx="3" presStyleCnt="8">
        <dgm:presLayoutVars>
          <dgm:bulletEnabled val="1"/>
        </dgm:presLayoutVars>
      </dgm:prSet>
      <dgm:spPr/>
    </dgm:pt>
    <dgm:pt modelId="{070F25A3-BF53-4B92-9ED4-F4AAAECBA173}" type="pres">
      <dgm:prSet presAssocID="{77AE058C-3461-495C-9766-39F98F23E4A2}" presName="sibTrans" presStyleLbl="sibTrans2D1" presStyleIdx="0" presStyleCnt="0"/>
      <dgm:spPr/>
    </dgm:pt>
    <dgm:pt modelId="{9CEAEF60-B4DF-4885-AE4A-EE460C2C2B19}" type="pres">
      <dgm:prSet presAssocID="{3C304BAE-CEE0-4B24-8FFC-C08C7DF1F47F}" presName="compNode" presStyleCnt="0"/>
      <dgm:spPr/>
    </dgm:pt>
    <dgm:pt modelId="{070BA20C-1104-45F7-8ED6-76677AD148F1}" type="pres">
      <dgm:prSet presAssocID="{3C304BAE-CEE0-4B24-8FFC-C08C7DF1F47F}" presName="pictRect" presStyleLbl="node1" presStyleIdx="4" presStyleCnt="8"/>
      <dgm:spPr>
        <a:blipFill rotWithShape="1">
          <a:blip xmlns:r="http://schemas.openxmlformats.org/officeDocument/2006/relationships" r:embed="rId5"/>
          <a:srcRect/>
          <a:stretch>
            <a:fillRect l="-9000" r="-9000"/>
          </a:stretch>
        </a:blipFill>
      </dgm:spPr>
    </dgm:pt>
    <dgm:pt modelId="{4833974D-DF0D-45AC-9C63-EFC92D87AA0A}" type="pres">
      <dgm:prSet presAssocID="{3C304BAE-CEE0-4B24-8FFC-C08C7DF1F47F}" presName="textRect" presStyleLbl="revTx" presStyleIdx="4" presStyleCnt="8">
        <dgm:presLayoutVars>
          <dgm:bulletEnabled val="1"/>
        </dgm:presLayoutVars>
      </dgm:prSet>
      <dgm:spPr/>
    </dgm:pt>
    <dgm:pt modelId="{3E8DD4B1-7492-49DF-A2F1-8DDE15F67AB9}" type="pres">
      <dgm:prSet presAssocID="{457DD861-7822-4C5F-9B33-EC0699B3B2E0}" presName="sibTrans" presStyleLbl="sibTrans2D1" presStyleIdx="0" presStyleCnt="0"/>
      <dgm:spPr/>
    </dgm:pt>
    <dgm:pt modelId="{2AA06D2C-9786-40DD-843E-4CF45F4C4616}" type="pres">
      <dgm:prSet presAssocID="{4B90AED6-262B-4B9F-80E9-BA1D2C613B1C}" presName="compNode" presStyleCnt="0"/>
      <dgm:spPr/>
    </dgm:pt>
    <dgm:pt modelId="{34B60CD7-CDC4-4C37-A0CB-5BE13F6F67E0}" type="pres">
      <dgm:prSet presAssocID="{4B90AED6-262B-4B9F-80E9-BA1D2C613B1C}" presName="pictRect" presStyleLbl="node1" presStyleIdx="5" presStyleCnt="8"/>
      <dgm:spPr>
        <a:blipFill rotWithShape="1">
          <a:blip xmlns:r="http://schemas.openxmlformats.org/officeDocument/2006/relationships" r:embed="rId6"/>
          <a:srcRect/>
          <a:stretch>
            <a:fillRect l="-2000" r="-2000"/>
          </a:stretch>
        </a:blipFill>
      </dgm:spPr>
    </dgm:pt>
    <dgm:pt modelId="{737ECAB9-BF8D-409D-9724-4FF1F1A44430}" type="pres">
      <dgm:prSet presAssocID="{4B90AED6-262B-4B9F-80E9-BA1D2C613B1C}" presName="textRect" presStyleLbl="revTx" presStyleIdx="5" presStyleCnt="8">
        <dgm:presLayoutVars>
          <dgm:bulletEnabled val="1"/>
        </dgm:presLayoutVars>
      </dgm:prSet>
      <dgm:spPr/>
    </dgm:pt>
    <dgm:pt modelId="{A33FDC75-9A4C-43BC-B8AA-3B3B12B05D61}" type="pres">
      <dgm:prSet presAssocID="{558D7912-692C-487F-9917-B0814086021B}" presName="sibTrans" presStyleLbl="sibTrans2D1" presStyleIdx="0" presStyleCnt="0"/>
      <dgm:spPr/>
    </dgm:pt>
    <dgm:pt modelId="{B6B659D7-9D79-46C7-A714-08C553C5E159}" type="pres">
      <dgm:prSet presAssocID="{E4D2E884-2408-459A-9997-9B4152703FC5}" presName="compNode" presStyleCnt="0"/>
      <dgm:spPr/>
    </dgm:pt>
    <dgm:pt modelId="{FDCBB5EB-8CCD-4BF0-AD7D-467D2CC871D5}" type="pres">
      <dgm:prSet presAssocID="{E4D2E884-2408-459A-9997-9B4152703FC5}" presName="pictRect" presStyleLbl="node1" presStyleIdx="6" presStyleCnt="8"/>
      <dgm:spPr>
        <a:blipFill rotWithShape="1">
          <a:blip xmlns:r="http://schemas.openxmlformats.org/officeDocument/2006/relationships" r:embed="rId7"/>
          <a:srcRect/>
          <a:stretch>
            <a:fillRect l="-11000" r="-11000"/>
          </a:stretch>
        </a:blipFill>
      </dgm:spPr>
    </dgm:pt>
    <dgm:pt modelId="{174EF97E-7A3E-4BA1-8E0B-07FE1C8478A1}" type="pres">
      <dgm:prSet presAssocID="{E4D2E884-2408-459A-9997-9B4152703FC5}" presName="textRect" presStyleLbl="revTx" presStyleIdx="6" presStyleCnt="8">
        <dgm:presLayoutVars>
          <dgm:bulletEnabled val="1"/>
        </dgm:presLayoutVars>
      </dgm:prSet>
      <dgm:spPr/>
    </dgm:pt>
    <dgm:pt modelId="{21A78255-944A-4DDA-A976-A0CA1975DFD6}" type="pres">
      <dgm:prSet presAssocID="{18E6989D-FA01-4641-9B49-7CC8E3DDA851}" presName="sibTrans" presStyleLbl="sibTrans2D1" presStyleIdx="0" presStyleCnt="0"/>
      <dgm:spPr/>
    </dgm:pt>
    <dgm:pt modelId="{0E0D6B41-AD89-4257-BD05-39D3B5B98105}" type="pres">
      <dgm:prSet presAssocID="{EE00696A-8123-4D51-9FA9-CE8C89125DB8}" presName="compNode" presStyleCnt="0"/>
      <dgm:spPr/>
    </dgm:pt>
    <dgm:pt modelId="{51C78A76-514A-4970-80E7-3DE3F9E148F1}" type="pres">
      <dgm:prSet presAssocID="{EE00696A-8123-4D51-9FA9-CE8C89125DB8}" presName="pictRect" presStyleLbl="node1" presStyleIdx="7" presStyleCnt="8"/>
      <dgm:spPr>
        <a:blipFill rotWithShape="1">
          <a:blip xmlns:r="http://schemas.openxmlformats.org/officeDocument/2006/relationships" r:embed="rId8"/>
          <a:srcRect/>
          <a:stretch>
            <a:fillRect l="-2000" r="-2000"/>
          </a:stretch>
        </a:blipFill>
      </dgm:spPr>
    </dgm:pt>
    <dgm:pt modelId="{5AFB6467-F5C0-4FE6-89C6-93BB8AFBC49A}" type="pres">
      <dgm:prSet presAssocID="{EE00696A-8123-4D51-9FA9-CE8C89125DB8}" presName="textRect" presStyleLbl="revTx" presStyleIdx="7" presStyleCnt="8">
        <dgm:presLayoutVars>
          <dgm:bulletEnabled val="1"/>
        </dgm:presLayoutVars>
      </dgm:prSet>
      <dgm:spPr/>
    </dgm:pt>
  </dgm:ptLst>
  <dgm:cxnLst>
    <dgm:cxn modelId="{4B654004-C6CA-4667-843A-CF2420B5B17D}" type="presOf" srcId="{8E958383-D887-4CF0-A4B8-A829F1E06A77}" destId="{EFC69842-B4FD-4305-889F-BD6B10B95751}" srcOrd="0" destOrd="0" presId="urn:microsoft.com/office/officeart/2005/8/layout/pList1"/>
    <dgm:cxn modelId="{6C9EC908-5839-4FC0-8E2A-6BD1FB734C2E}" type="presOf" srcId="{8D1431E3-E23B-485E-B82C-867B0B67BF1A}" destId="{315BB851-43D6-4360-BD44-28D74FE85043}" srcOrd="0" destOrd="0" presId="urn:microsoft.com/office/officeart/2005/8/layout/pList1"/>
    <dgm:cxn modelId="{696D581F-D139-4A52-AA78-46261A6D94F7}" type="presOf" srcId="{F0BAC709-E3EE-4A40-954E-C675598E43DB}" destId="{CA216881-F10B-4A08-8617-F57892511ED9}" srcOrd="0" destOrd="0" presId="urn:microsoft.com/office/officeart/2005/8/layout/pList1"/>
    <dgm:cxn modelId="{116F8523-5C40-4BFD-BDCD-4344D14A9C01}" type="presOf" srcId="{558D7912-692C-487F-9917-B0814086021B}" destId="{A33FDC75-9A4C-43BC-B8AA-3B3B12B05D61}" srcOrd="0" destOrd="0" presId="urn:microsoft.com/office/officeart/2005/8/layout/pList1"/>
    <dgm:cxn modelId="{7258BD24-9DEB-419C-BA12-65459EDADD71}" srcId="{1D73921C-367D-418C-A305-4B863BCC9355}" destId="{AA4A2D53-EDCB-41F3-B815-0BF9069F10AD}" srcOrd="1" destOrd="0" parTransId="{FDF000DA-832D-4F7B-AB95-DB92065F08F6}" sibTransId="{8E958383-D887-4CF0-A4B8-A829F1E06A77}"/>
    <dgm:cxn modelId="{AA5F072A-0494-4556-947B-5C1B530B064E}" type="presOf" srcId="{E4D2E884-2408-459A-9997-9B4152703FC5}" destId="{174EF97E-7A3E-4BA1-8E0B-07FE1C8478A1}" srcOrd="0" destOrd="0" presId="urn:microsoft.com/office/officeart/2005/8/layout/pList1"/>
    <dgm:cxn modelId="{DEF9A636-8AC6-43A4-B75D-CB00D8B75085}" srcId="{1D73921C-367D-418C-A305-4B863BCC9355}" destId="{E4D2E884-2408-459A-9997-9B4152703FC5}" srcOrd="6" destOrd="0" parTransId="{FC6918DD-E819-4CD6-B62D-63F0815121B3}" sibTransId="{18E6989D-FA01-4641-9B49-7CC8E3DDA851}"/>
    <dgm:cxn modelId="{87F3D539-4452-4E85-9FAD-E32D87804FB7}" type="presOf" srcId="{4664B3DC-4D65-4280-80D3-CA405C533651}" destId="{7EB48995-4EA0-4979-B683-128487E182FB}" srcOrd="0" destOrd="0" presId="urn:microsoft.com/office/officeart/2005/8/layout/pList1"/>
    <dgm:cxn modelId="{577E713F-4932-48BC-A4EC-268C77597DC6}" srcId="{1D73921C-367D-418C-A305-4B863BCC9355}" destId="{4664B3DC-4D65-4280-80D3-CA405C533651}" srcOrd="0" destOrd="0" parTransId="{70103F10-7F0A-4EE2-BDF1-25C2FC99A1EF}" sibTransId="{8D1431E3-E23B-485E-B82C-867B0B67BF1A}"/>
    <dgm:cxn modelId="{6E06846B-115D-41AF-9715-BF1A36FA5F3F}" type="presOf" srcId="{18E6989D-FA01-4641-9B49-7CC8E3DDA851}" destId="{21A78255-944A-4DDA-A976-A0CA1975DFD6}" srcOrd="0" destOrd="0" presId="urn:microsoft.com/office/officeart/2005/8/layout/pList1"/>
    <dgm:cxn modelId="{42DA584F-2DC4-4815-9FB8-D852A27F1F9D}" srcId="{1D73921C-367D-418C-A305-4B863BCC9355}" destId="{1767C662-EEEA-4614-BCC7-F95716665620}" srcOrd="2" destOrd="0" parTransId="{5B4743A8-E799-4AE6-874E-B34E4F0CBECD}" sibTransId="{E2623D51-1C5E-4803-8457-38C9D09A6BF0}"/>
    <dgm:cxn modelId="{3986AF59-6CE8-4BCD-BF2C-FF4202554B6E}" type="presOf" srcId="{E2623D51-1C5E-4803-8457-38C9D09A6BF0}" destId="{AA6F72E3-7E11-4255-8970-30D9DD987E3B}" srcOrd="0" destOrd="0" presId="urn:microsoft.com/office/officeart/2005/8/layout/pList1"/>
    <dgm:cxn modelId="{D58D627D-D773-4D04-A534-1372B72E42DC}" type="presOf" srcId="{AA4A2D53-EDCB-41F3-B815-0BF9069F10AD}" destId="{043EA4E1-7C83-4423-B00D-C9B064FE0FB1}" srcOrd="0" destOrd="0" presId="urn:microsoft.com/office/officeart/2005/8/layout/pList1"/>
    <dgm:cxn modelId="{6B48347F-6896-4D8E-965F-8C9372891502}" type="presOf" srcId="{4B90AED6-262B-4B9F-80E9-BA1D2C613B1C}" destId="{737ECAB9-BF8D-409D-9724-4FF1F1A44430}" srcOrd="0" destOrd="0" presId="urn:microsoft.com/office/officeart/2005/8/layout/pList1"/>
    <dgm:cxn modelId="{A32E438C-5707-492B-8970-DD9C38AE0805}" srcId="{1D73921C-367D-418C-A305-4B863BCC9355}" destId="{F0BAC709-E3EE-4A40-954E-C675598E43DB}" srcOrd="3" destOrd="0" parTransId="{55FE009F-EB81-4D1A-A063-B84C15DD9550}" sibTransId="{77AE058C-3461-495C-9766-39F98F23E4A2}"/>
    <dgm:cxn modelId="{D29A208F-D53A-4956-91C5-F9727C0FC420}" srcId="{1D73921C-367D-418C-A305-4B863BCC9355}" destId="{4B90AED6-262B-4B9F-80E9-BA1D2C613B1C}" srcOrd="5" destOrd="0" parTransId="{121EC0AF-E410-4C21-97C7-040BBC24BB4E}" sibTransId="{558D7912-692C-487F-9917-B0814086021B}"/>
    <dgm:cxn modelId="{D4DD1099-25D9-457B-A419-0BE245878763}" type="presOf" srcId="{1767C662-EEEA-4614-BCC7-F95716665620}" destId="{93178FD9-73BC-4E70-8F14-450B187C841D}" srcOrd="0" destOrd="0" presId="urn:microsoft.com/office/officeart/2005/8/layout/pList1"/>
    <dgm:cxn modelId="{79CBF3A9-576B-443A-AB43-0129D6CEFC41}" srcId="{1D73921C-367D-418C-A305-4B863BCC9355}" destId="{3C304BAE-CEE0-4B24-8FFC-C08C7DF1F47F}" srcOrd="4" destOrd="0" parTransId="{DBFE1922-2552-4CC5-8646-594375DC8BF4}" sibTransId="{457DD861-7822-4C5F-9B33-EC0699B3B2E0}"/>
    <dgm:cxn modelId="{BEC802AA-2BF9-4E5D-99F2-5F01461FDEFE}" type="presOf" srcId="{457DD861-7822-4C5F-9B33-EC0699B3B2E0}" destId="{3E8DD4B1-7492-49DF-A2F1-8DDE15F67AB9}" srcOrd="0" destOrd="0" presId="urn:microsoft.com/office/officeart/2005/8/layout/pList1"/>
    <dgm:cxn modelId="{D1B1A9B8-F98E-4809-AA8F-988BA0CE00D0}" type="presOf" srcId="{77AE058C-3461-495C-9766-39F98F23E4A2}" destId="{070F25A3-BF53-4B92-9ED4-F4AAAECBA173}" srcOrd="0" destOrd="0" presId="urn:microsoft.com/office/officeart/2005/8/layout/pList1"/>
    <dgm:cxn modelId="{3E76BFBA-6967-4A77-AF28-6DDAFAEF8DD1}" type="presOf" srcId="{EE00696A-8123-4D51-9FA9-CE8C89125DB8}" destId="{5AFB6467-F5C0-4FE6-89C6-93BB8AFBC49A}" srcOrd="0" destOrd="0" presId="urn:microsoft.com/office/officeart/2005/8/layout/pList1"/>
    <dgm:cxn modelId="{941107BC-D396-4F54-98D0-DB684B75C4F8}" type="presOf" srcId="{3C304BAE-CEE0-4B24-8FFC-C08C7DF1F47F}" destId="{4833974D-DF0D-45AC-9C63-EFC92D87AA0A}" srcOrd="0" destOrd="0" presId="urn:microsoft.com/office/officeart/2005/8/layout/pList1"/>
    <dgm:cxn modelId="{8CA488BE-71F3-43A2-AC90-EE86AD009C8F}" srcId="{1D73921C-367D-418C-A305-4B863BCC9355}" destId="{EE00696A-8123-4D51-9FA9-CE8C89125DB8}" srcOrd="7" destOrd="0" parTransId="{F2EDA148-FF15-4369-8A6D-1ECFBCC4CD1C}" sibTransId="{9C42347C-C387-44EF-8947-2E9E6C519C4E}"/>
    <dgm:cxn modelId="{79A658D3-AC1C-4362-B65C-C209A3A6DD5C}" type="presOf" srcId="{1D73921C-367D-418C-A305-4B863BCC9355}" destId="{41B8EE26-39BF-42B4-98EA-58CC96A51716}" srcOrd="0" destOrd="0" presId="urn:microsoft.com/office/officeart/2005/8/layout/pList1"/>
    <dgm:cxn modelId="{61BE2CC1-8816-47E3-88AC-75A2C1E1FC4C}" type="presParOf" srcId="{41B8EE26-39BF-42B4-98EA-58CC96A51716}" destId="{8782A443-F1D7-4834-95A9-C7FB03824F06}" srcOrd="0" destOrd="0" presId="urn:microsoft.com/office/officeart/2005/8/layout/pList1"/>
    <dgm:cxn modelId="{D8B63550-0ED6-47C7-A7A4-2F702607A339}" type="presParOf" srcId="{8782A443-F1D7-4834-95A9-C7FB03824F06}" destId="{73ACC6C1-A906-4DC7-AE5A-6BB625A4FBB0}" srcOrd="0" destOrd="0" presId="urn:microsoft.com/office/officeart/2005/8/layout/pList1"/>
    <dgm:cxn modelId="{9E17175D-58C5-4F5F-BAC2-E10FE6B6A22F}" type="presParOf" srcId="{8782A443-F1D7-4834-95A9-C7FB03824F06}" destId="{7EB48995-4EA0-4979-B683-128487E182FB}" srcOrd="1" destOrd="0" presId="urn:microsoft.com/office/officeart/2005/8/layout/pList1"/>
    <dgm:cxn modelId="{851696FB-8EED-4BE9-9084-CB20B8FA72F5}" type="presParOf" srcId="{41B8EE26-39BF-42B4-98EA-58CC96A51716}" destId="{315BB851-43D6-4360-BD44-28D74FE85043}" srcOrd="1" destOrd="0" presId="urn:microsoft.com/office/officeart/2005/8/layout/pList1"/>
    <dgm:cxn modelId="{79F11EFD-DA5F-400E-B3C0-19EA6893C5F4}" type="presParOf" srcId="{41B8EE26-39BF-42B4-98EA-58CC96A51716}" destId="{D96B69BB-8F36-49BF-AA7C-BC352B966E90}" srcOrd="2" destOrd="0" presId="urn:microsoft.com/office/officeart/2005/8/layout/pList1"/>
    <dgm:cxn modelId="{5A3FAF3F-ADAD-4BF4-8916-B268099F35C0}" type="presParOf" srcId="{D96B69BB-8F36-49BF-AA7C-BC352B966E90}" destId="{9A2D8704-11DF-478B-A42E-2445B60243AB}" srcOrd="0" destOrd="0" presId="urn:microsoft.com/office/officeart/2005/8/layout/pList1"/>
    <dgm:cxn modelId="{158B99FF-1611-4C9D-AE41-5C2A1BED893C}" type="presParOf" srcId="{D96B69BB-8F36-49BF-AA7C-BC352B966E90}" destId="{043EA4E1-7C83-4423-B00D-C9B064FE0FB1}" srcOrd="1" destOrd="0" presId="urn:microsoft.com/office/officeart/2005/8/layout/pList1"/>
    <dgm:cxn modelId="{D3191B78-1E4B-4AFC-9014-BB5BAEBACED2}" type="presParOf" srcId="{41B8EE26-39BF-42B4-98EA-58CC96A51716}" destId="{EFC69842-B4FD-4305-889F-BD6B10B95751}" srcOrd="3" destOrd="0" presId="urn:microsoft.com/office/officeart/2005/8/layout/pList1"/>
    <dgm:cxn modelId="{0FA9E8C5-D389-4B68-B432-2C4A38984DEF}" type="presParOf" srcId="{41B8EE26-39BF-42B4-98EA-58CC96A51716}" destId="{7B23D6D5-34E9-4BAB-883B-896488951C7B}" srcOrd="4" destOrd="0" presId="urn:microsoft.com/office/officeart/2005/8/layout/pList1"/>
    <dgm:cxn modelId="{3D55D3E4-1472-45B4-8B42-F640B692E6BC}" type="presParOf" srcId="{7B23D6D5-34E9-4BAB-883B-896488951C7B}" destId="{9D4EE180-7A4E-4BB7-AC73-291B6739CDBE}" srcOrd="0" destOrd="0" presId="urn:microsoft.com/office/officeart/2005/8/layout/pList1"/>
    <dgm:cxn modelId="{23C196E4-2F93-480C-9BB9-0B987B38EBF2}" type="presParOf" srcId="{7B23D6D5-34E9-4BAB-883B-896488951C7B}" destId="{93178FD9-73BC-4E70-8F14-450B187C841D}" srcOrd="1" destOrd="0" presId="urn:microsoft.com/office/officeart/2005/8/layout/pList1"/>
    <dgm:cxn modelId="{0F359A29-8919-4356-87D9-080BE8C6E6C7}" type="presParOf" srcId="{41B8EE26-39BF-42B4-98EA-58CC96A51716}" destId="{AA6F72E3-7E11-4255-8970-30D9DD987E3B}" srcOrd="5" destOrd="0" presId="urn:microsoft.com/office/officeart/2005/8/layout/pList1"/>
    <dgm:cxn modelId="{3906DCDB-2EC0-4CC2-8076-49822DC0A19E}" type="presParOf" srcId="{41B8EE26-39BF-42B4-98EA-58CC96A51716}" destId="{D6E0AED7-5BE6-4CD8-B49B-37BD2A69FC0C}" srcOrd="6" destOrd="0" presId="urn:microsoft.com/office/officeart/2005/8/layout/pList1"/>
    <dgm:cxn modelId="{80328ED1-CB8E-4633-BAC7-C47D70D0DEC6}" type="presParOf" srcId="{D6E0AED7-5BE6-4CD8-B49B-37BD2A69FC0C}" destId="{39646CCE-261E-47CF-96E3-937328550A3D}" srcOrd="0" destOrd="0" presId="urn:microsoft.com/office/officeart/2005/8/layout/pList1"/>
    <dgm:cxn modelId="{B9E10259-59F8-46F8-8F32-99F61C455D61}" type="presParOf" srcId="{D6E0AED7-5BE6-4CD8-B49B-37BD2A69FC0C}" destId="{CA216881-F10B-4A08-8617-F57892511ED9}" srcOrd="1" destOrd="0" presId="urn:microsoft.com/office/officeart/2005/8/layout/pList1"/>
    <dgm:cxn modelId="{A11BE4AE-2ADC-4089-99AC-F57DC3A10C3F}" type="presParOf" srcId="{41B8EE26-39BF-42B4-98EA-58CC96A51716}" destId="{070F25A3-BF53-4B92-9ED4-F4AAAECBA173}" srcOrd="7" destOrd="0" presId="urn:microsoft.com/office/officeart/2005/8/layout/pList1"/>
    <dgm:cxn modelId="{627EEAF0-208F-43E5-9631-712576B37DFA}" type="presParOf" srcId="{41B8EE26-39BF-42B4-98EA-58CC96A51716}" destId="{9CEAEF60-B4DF-4885-AE4A-EE460C2C2B19}" srcOrd="8" destOrd="0" presId="urn:microsoft.com/office/officeart/2005/8/layout/pList1"/>
    <dgm:cxn modelId="{80880464-BCE7-4EE6-81C2-531584E35391}" type="presParOf" srcId="{9CEAEF60-B4DF-4885-AE4A-EE460C2C2B19}" destId="{070BA20C-1104-45F7-8ED6-76677AD148F1}" srcOrd="0" destOrd="0" presId="urn:microsoft.com/office/officeart/2005/8/layout/pList1"/>
    <dgm:cxn modelId="{945AB264-5577-4A89-8F02-E51E0C2650CF}" type="presParOf" srcId="{9CEAEF60-B4DF-4885-AE4A-EE460C2C2B19}" destId="{4833974D-DF0D-45AC-9C63-EFC92D87AA0A}" srcOrd="1" destOrd="0" presId="urn:microsoft.com/office/officeart/2005/8/layout/pList1"/>
    <dgm:cxn modelId="{A935AA7C-F447-4905-93BC-881E49DD7F6E}" type="presParOf" srcId="{41B8EE26-39BF-42B4-98EA-58CC96A51716}" destId="{3E8DD4B1-7492-49DF-A2F1-8DDE15F67AB9}" srcOrd="9" destOrd="0" presId="urn:microsoft.com/office/officeart/2005/8/layout/pList1"/>
    <dgm:cxn modelId="{5A2388FE-61FB-42BD-BEFB-2AC8613635FF}" type="presParOf" srcId="{41B8EE26-39BF-42B4-98EA-58CC96A51716}" destId="{2AA06D2C-9786-40DD-843E-4CF45F4C4616}" srcOrd="10" destOrd="0" presId="urn:microsoft.com/office/officeart/2005/8/layout/pList1"/>
    <dgm:cxn modelId="{E752591B-2E90-4286-8AD3-79B01AC98F9D}" type="presParOf" srcId="{2AA06D2C-9786-40DD-843E-4CF45F4C4616}" destId="{34B60CD7-CDC4-4C37-A0CB-5BE13F6F67E0}" srcOrd="0" destOrd="0" presId="urn:microsoft.com/office/officeart/2005/8/layout/pList1"/>
    <dgm:cxn modelId="{A7FE9293-D1BD-4BF6-A85B-1634C732B2E8}" type="presParOf" srcId="{2AA06D2C-9786-40DD-843E-4CF45F4C4616}" destId="{737ECAB9-BF8D-409D-9724-4FF1F1A44430}" srcOrd="1" destOrd="0" presId="urn:microsoft.com/office/officeart/2005/8/layout/pList1"/>
    <dgm:cxn modelId="{17C32BB8-475D-4981-8013-ED3C1AA47FAE}" type="presParOf" srcId="{41B8EE26-39BF-42B4-98EA-58CC96A51716}" destId="{A33FDC75-9A4C-43BC-B8AA-3B3B12B05D61}" srcOrd="11" destOrd="0" presId="urn:microsoft.com/office/officeart/2005/8/layout/pList1"/>
    <dgm:cxn modelId="{9A8001B9-C925-46E9-B31A-1A03B8EF372E}" type="presParOf" srcId="{41B8EE26-39BF-42B4-98EA-58CC96A51716}" destId="{B6B659D7-9D79-46C7-A714-08C553C5E159}" srcOrd="12" destOrd="0" presId="urn:microsoft.com/office/officeart/2005/8/layout/pList1"/>
    <dgm:cxn modelId="{F9D8489D-6C7B-421A-8D65-0B4C583AE4CD}" type="presParOf" srcId="{B6B659D7-9D79-46C7-A714-08C553C5E159}" destId="{FDCBB5EB-8CCD-4BF0-AD7D-467D2CC871D5}" srcOrd="0" destOrd="0" presId="urn:microsoft.com/office/officeart/2005/8/layout/pList1"/>
    <dgm:cxn modelId="{0E816609-3816-4ED7-9A79-A46E03831DC6}" type="presParOf" srcId="{B6B659D7-9D79-46C7-A714-08C553C5E159}" destId="{174EF97E-7A3E-4BA1-8E0B-07FE1C8478A1}" srcOrd="1" destOrd="0" presId="urn:microsoft.com/office/officeart/2005/8/layout/pList1"/>
    <dgm:cxn modelId="{AD4672A8-6244-4A41-95E1-40DD863517B7}" type="presParOf" srcId="{41B8EE26-39BF-42B4-98EA-58CC96A51716}" destId="{21A78255-944A-4DDA-A976-A0CA1975DFD6}" srcOrd="13" destOrd="0" presId="urn:microsoft.com/office/officeart/2005/8/layout/pList1"/>
    <dgm:cxn modelId="{0FDE9B4F-A79A-4424-8977-8033D2F71D77}" type="presParOf" srcId="{41B8EE26-39BF-42B4-98EA-58CC96A51716}" destId="{0E0D6B41-AD89-4257-BD05-39D3B5B98105}" srcOrd="14" destOrd="0" presId="urn:microsoft.com/office/officeart/2005/8/layout/pList1"/>
    <dgm:cxn modelId="{9E837B46-7371-47FF-B20F-D92337B9F80C}" type="presParOf" srcId="{0E0D6B41-AD89-4257-BD05-39D3B5B98105}" destId="{51C78A76-514A-4970-80E7-3DE3F9E148F1}" srcOrd="0" destOrd="0" presId="urn:microsoft.com/office/officeart/2005/8/layout/pList1"/>
    <dgm:cxn modelId="{052BE0EE-F046-4861-93F5-96E9C54E8A21}" type="presParOf" srcId="{0E0D6B41-AD89-4257-BD05-39D3B5B98105}" destId="{5AFB6467-F5C0-4FE6-89C6-93BB8AFBC49A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7E84C4F-565B-40B3-A10E-252C8B9643F7}" type="doc">
      <dgm:prSet loTypeId="urn:microsoft.com/office/officeart/2008/layout/BendingPictureCaptionList" loCatId="picture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CA"/>
        </a:p>
      </dgm:t>
    </dgm:pt>
    <dgm:pt modelId="{4271E549-F9F7-43ED-9F15-2EDBC579B7C5}">
      <dgm:prSet phldrT="[Text]"/>
      <dgm:spPr/>
      <dgm:t>
        <a:bodyPr/>
        <a:lstStyle/>
        <a:p>
          <a:r>
            <a:rPr lang="en-US"/>
            <a:t>Local Economy</a:t>
          </a:r>
          <a:endParaRPr lang="en-CA"/>
        </a:p>
      </dgm:t>
    </dgm:pt>
    <dgm:pt modelId="{B3E1DA07-5029-46CF-BE11-138ED59886AD}" type="parTrans" cxnId="{DAD133D7-4A94-4C50-8DD0-DBA7235099B5}">
      <dgm:prSet/>
      <dgm:spPr/>
      <dgm:t>
        <a:bodyPr/>
        <a:lstStyle/>
        <a:p>
          <a:endParaRPr lang="en-CA"/>
        </a:p>
      </dgm:t>
    </dgm:pt>
    <dgm:pt modelId="{AF82DE2C-180A-41F1-BE66-73ED3711EC44}" type="sibTrans" cxnId="{DAD133D7-4A94-4C50-8DD0-DBA7235099B5}">
      <dgm:prSet/>
      <dgm:spPr/>
      <dgm:t>
        <a:bodyPr/>
        <a:lstStyle/>
        <a:p>
          <a:endParaRPr lang="en-CA"/>
        </a:p>
      </dgm:t>
    </dgm:pt>
    <dgm:pt modelId="{561012C5-E10C-4C52-8184-04E14BE0B3B8}">
      <dgm:prSet phldrT="[Text]"/>
      <dgm:spPr/>
      <dgm:t>
        <a:bodyPr/>
        <a:lstStyle/>
        <a:p>
          <a:r>
            <a:rPr lang="en-US"/>
            <a:t>Government</a:t>
          </a:r>
          <a:endParaRPr lang="en-CA"/>
        </a:p>
      </dgm:t>
    </dgm:pt>
    <dgm:pt modelId="{8D000A3F-9377-47E5-806A-8ADA2E05025F}" type="parTrans" cxnId="{35A2ADDC-7F66-453F-9657-CDC0EA2EFF83}">
      <dgm:prSet/>
      <dgm:spPr/>
      <dgm:t>
        <a:bodyPr/>
        <a:lstStyle/>
        <a:p>
          <a:endParaRPr lang="en-CA"/>
        </a:p>
      </dgm:t>
    </dgm:pt>
    <dgm:pt modelId="{D455C113-22C2-414D-940E-A7A164177E48}" type="sibTrans" cxnId="{35A2ADDC-7F66-453F-9657-CDC0EA2EFF83}">
      <dgm:prSet/>
      <dgm:spPr/>
      <dgm:t>
        <a:bodyPr/>
        <a:lstStyle/>
        <a:p>
          <a:endParaRPr lang="en-CA"/>
        </a:p>
      </dgm:t>
    </dgm:pt>
    <dgm:pt modelId="{B0B86C99-E135-44A5-BEA4-25E7DE6968CC}">
      <dgm:prSet phldrT="[Text]"/>
      <dgm:spPr/>
      <dgm:t>
        <a:bodyPr/>
        <a:lstStyle/>
        <a:p>
          <a:r>
            <a:rPr lang="en-US"/>
            <a:t>Insurance</a:t>
          </a:r>
          <a:endParaRPr lang="en-CA"/>
        </a:p>
      </dgm:t>
    </dgm:pt>
    <dgm:pt modelId="{4F06A1AE-0ED1-485E-BE4D-35C5E1E0A78B}" type="parTrans" cxnId="{C2784D1C-A37B-4122-B854-D61FBD2C9F07}">
      <dgm:prSet/>
      <dgm:spPr/>
      <dgm:t>
        <a:bodyPr/>
        <a:lstStyle/>
        <a:p>
          <a:endParaRPr lang="en-CA"/>
        </a:p>
      </dgm:t>
    </dgm:pt>
    <dgm:pt modelId="{F95528CC-F7E1-4692-A74B-F1F7164FE4BE}" type="sibTrans" cxnId="{C2784D1C-A37B-4122-B854-D61FBD2C9F07}">
      <dgm:prSet/>
      <dgm:spPr/>
      <dgm:t>
        <a:bodyPr/>
        <a:lstStyle/>
        <a:p>
          <a:endParaRPr lang="en-CA"/>
        </a:p>
      </dgm:t>
    </dgm:pt>
    <dgm:pt modelId="{D1E2FD4B-6001-4A8E-8E91-E187EC4BE99E}">
      <dgm:prSet phldrT="[Text]"/>
      <dgm:spPr/>
      <dgm:t>
        <a:bodyPr/>
        <a:lstStyle/>
        <a:p>
          <a:r>
            <a:rPr lang="en-US"/>
            <a:t>Communities</a:t>
          </a:r>
          <a:endParaRPr lang="en-CA"/>
        </a:p>
      </dgm:t>
    </dgm:pt>
    <dgm:pt modelId="{FAF931B4-A817-432B-ADB1-B7767B59161C}" type="parTrans" cxnId="{FB827A08-2527-40DA-BE26-02DCB4F19914}">
      <dgm:prSet/>
      <dgm:spPr/>
      <dgm:t>
        <a:bodyPr/>
        <a:lstStyle/>
        <a:p>
          <a:endParaRPr lang="en-CA"/>
        </a:p>
      </dgm:t>
    </dgm:pt>
    <dgm:pt modelId="{D3940C62-05FA-40D0-8BDE-AA3D2C4A217D}" type="sibTrans" cxnId="{FB827A08-2527-40DA-BE26-02DCB4F19914}">
      <dgm:prSet/>
      <dgm:spPr/>
      <dgm:t>
        <a:bodyPr/>
        <a:lstStyle/>
        <a:p>
          <a:endParaRPr lang="en-CA"/>
        </a:p>
      </dgm:t>
    </dgm:pt>
    <dgm:pt modelId="{427068E6-4962-4E16-8E57-40B7A44DF330}" type="pres">
      <dgm:prSet presAssocID="{D7E84C4F-565B-40B3-A10E-252C8B9643F7}" presName="Name0" presStyleCnt="0">
        <dgm:presLayoutVars>
          <dgm:dir/>
          <dgm:resizeHandles val="exact"/>
        </dgm:presLayoutVars>
      </dgm:prSet>
      <dgm:spPr/>
    </dgm:pt>
    <dgm:pt modelId="{5E326ABD-718F-432F-A19B-E36D8675B412}" type="pres">
      <dgm:prSet presAssocID="{4271E549-F9F7-43ED-9F15-2EDBC579B7C5}" presName="composite" presStyleCnt="0"/>
      <dgm:spPr/>
    </dgm:pt>
    <dgm:pt modelId="{29C81F8A-AD37-48AD-AF77-C70F9976FD98}" type="pres">
      <dgm:prSet presAssocID="{4271E549-F9F7-43ED-9F15-2EDBC579B7C5}" presName="rect1" presStyleLbl="bgImgPlace1" presStyleIdx="0" presStyleCnt="4"/>
      <dgm:spPr>
        <a:blipFill rotWithShape="1">
          <a:blip xmlns:r="http://schemas.openxmlformats.org/officeDocument/2006/relationships" r:embed="rId1"/>
          <a:srcRect/>
          <a:stretch>
            <a:fillRect l="-10000" r="-10000"/>
          </a:stretch>
        </a:blipFill>
      </dgm:spPr>
    </dgm:pt>
    <dgm:pt modelId="{6E5E31A7-A056-4D24-B4FA-9D39F911A146}" type="pres">
      <dgm:prSet presAssocID="{4271E549-F9F7-43ED-9F15-2EDBC579B7C5}" presName="wedgeRectCallout1" presStyleLbl="node1" presStyleIdx="0" presStyleCnt="4">
        <dgm:presLayoutVars>
          <dgm:bulletEnabled val="1"/>
        </dgm:presLayoutVars>
      </dgm:prSet>
      <dgm:spPr/>
    </dgm:pt>
    <dgm:pt modelId="{38DE08EE-3653-466D-BCBB-AF207BB99F76}" type="pres">
      <dgm:prSet presAssocID="{AF82DE2C-180A-41F1-BE66-73ED3711EC44}" presName="sibTrans" presStyleCnt="0"/>
      <dgm:spPr/>
    </dgm:pt>
    <dgm:pt modelId="{84379529-B025-4C5A-9EB4-616EC64FB291}" type="pres">
      <dgm:prSet presAssocID="{561012C5-E10C-4C52-8184-04E14BE0B3B8}" presName="composite" presStyleCnt="0"/>
      <dgm:spPr/>
    </dgm:pt>
    <dgm:pt modelId="{19D57E10-2C57-4C75-B425-54B28A34591E}" type="pres">
      <dgm:prSet presAssocID="{561012C5-E10C-4C52-8184-04E14BE0B3B8}" presName="rect1" presStyleLbl="bgImgPlace1" presStyleIdx="1" presStyleCnt="4"/>
      <dgm:spPr>
        <a:blipFill rotWithShape="1">
          <a:blip xmlns:r="http://schemas.openxmlformats.org/officeDocument/2006/relationships" r:embed="rId2"/>
          <a:srcRect/>
          <a:stretch>
            <a:fillRect t="-2000" b="-2000"/>
          </a:stretch>
        </a:blipFill>
      </dgm:spPr>
    </dgm:pt>
    <dgm:pt modelId="{4AEA46BD-C7A8-4DB5-9DC1-FD7D3C3057E5}" type="pres">
      <dgm:prSet presAssocID="{561012C5-E10C-4C52-8184-04E14BE0B3B8}" presName="wedgeRectCallout1" presStyleLbl="node1" presStyleIdx="1" presStyleCnt="4">
        <dgm:presLayoutVars>
          <dgm:bulletEnabled val="1"/>
        </dgm:presLayoutVars>
      </dgm:prSet>
      <dgm:spPr/>
    </dgm:pt>
    <dgm:pt modelId="{4CB2375D-19B4-44FA-B441-D5E9681007F8}" type="pres">
      <dgm:prSet presAssocID="{D455C113-22C2-414D-940E-A7A164177E48}" presName="sibTrans" presStyleCnt="0"/>
      <dgm:spPr/>
    </dgm:pt>
    <dgm:pt modelId="{169361C9-ADBE-4BBF-BA0B-D1F24E39E4D7}" type="pres">
      <dgm:prSet presAssocID="{B0B86C99-E135-44A5-BEA4-25E7DE6968CC}" presName="composite" presStyleCnt="0"/>
      <dgm:spPr/>
    </dgm:pt>
    <dgm:pt modelId="{FB941B17-F056-4094-B492-821224A2C8B6}" type="pres">
      <dgm:prSet presAssocID="{B0B86C99-E135-44A5-BEA4-25E7DE6968CC}" presName="rect1" presStyleLbl="bgImgPlace1" presStyleIdx="2" presStyleCnt="4"/>
      <dgm:spPr>
        <a:blipFill rotWithShape="1">
          <a:blip xmlns:r="http://schemas.openxmlformats.org/officeDocument/2006/relationships" r:embed="rId3"/>
          <a:srcRect/>
          <a:stretch>
            <a:fillRect t="-12000" b="-12000"/>
          </a:stretch>
        </a:blipFill>
      </dgm:spPr>
    </dgm:pt>
    <dgm:pt modelId="{B9D4C75B-968D-4366-B01C-FE8CA46BFF75}" type="pres">
      <dgm:prSet presAssocID="{B0B86C99-E135-44A5-BEA4-25E7DE6968CC}" presName="wedgeRectCallout1" presStyleLbl="node1" presStyleIdx="2" presStyleCnt="4">
        <dgm:presLayoutVars>
          <dgm:bulletEnabled val="1"/>
        </dgm:presLayoutVars>
      </dgm:prSet>
      <dgm:spPr/>
    </dgm:pt>
    <dgm:pt modelId="{AD66AD3F-2DFA-4016-A67F-D6712C180441}" type="pres">
      <dgm:prSet presAssocID="{F95528CC-F7E1-4692-A74B-F1F7164FE4BE}" presName="sibTrans" presStyleCnt="0"/>
      <dgm:spPr/>
    </dgm:pt>
    <dgm:pt modelId="{13369A9C-9E4D-4380-99A1-CBBAD747C3A3}" type="pres">
      <dgm:prSet presAssocID="{D1E2FD4B-6001-4A8E-8E91-E187EC4BE99E}" presName="composite" presStyleCnt="0"/>
      <dgm:spPr/>
    </dgm:pt>
    <dgm:pt modelId="{B9A19AAF-F3EE-4011-9986-2BB83EB11F15}" type="pres">
      <dgm:prSet presAssocID="{D1E2FD4B-6001-4A8E-8E91-E187EC4BE99E}" presName="rect1" presStyleLbl="bgImgPlace1" presStyleIdx="3" presStyleCnt="4"/>
      <dgm:spPr>
        <a:blipFill rotWithShape="1">
          <a:blip xmlns:r="http://schemas.openxmlformats.org/officeDocument/2006/relationships" r:embed="rId4"/>
          <a:srcRect/>
          <a:stretch>
            <a:fillRect l="-21000" r="-21000"/>
          </a:stretch>
        </a:blipFill>
      </dgm:spPr>
    </dgm:pt>
    <dgm:pt modelId="{C06483C6-4967-481C-93B6-8D87EE399FED}" type="pres">
      <dgm:prSet presAssocID="{D1E2FD4B-6001-4A8E-8E91-E187EC4BE99E}" presName="wedgeRectCallout1" presStyleLbl="node1" presStyleIdx="3" presStyleCnt="4">
        <dgm:presLayoutVars>
          <dgm:bulletEnabled val="1"/>
        </dgm:presLayoutVars>
      </dgm:prSet>
      <dgm:spPr/>
    </dgm:pt>
  </dgm:ptLst>
  <dgm:cxnLst>
    <dgm:cxn modelId="{FB827A08-2527-40DA-BE26-02DCB4F19914}" srcId="{D7E84C4F-565B-40B3-A10E-252C8B9643F7}" destId="{D1E2FD4B-6001-4A8E-8E91-E187EC4BE99E}" srcOrd="3" destOrd="0" parTransId="{FAF931B4-A817-432B-ADB1-B7767B59161C}" sibTransId="{D3940C62-05FA-40D0-8BDE-AA3D2C4A217D}"/>
    <dgm:cxn modelId="{C2784D1C-A37B-4122-B854-D61FBD2C9F07}" srcId="{D7E84C4F-565B-40B3-A10E-252C8B9643F7}" destId="{B0B86C99-E135-44A5-BEA4-25E7DE6968CC}" srcOrd="2" destOrd="0" parTransId="{4F06A1AE-0ED1-485E-BE4D-35C5E1E0A78B}" sibTransId="{F95528CC-F7E1-4692-A74B-F1F7164FE4BE}"/>
    <dgm:cxn modelId="{628C2724-194E-46C4-8D20-A66A2753EA17}" type="presOf" srcId="{B0B86C99-E135-44A5-BEA4-25E7DE6968CC}" destId="{B9D4C75B-968D-4366-B01C-FE8CA46BFF75}" srcOrd="0" destOrd="0" presId="urn:microsoft.com/office/officeart/2008/layout/BendingPictureCaptionList"/>
    <dgm:cxn modelId="{9B22DD7D-6C96-4516-8740-49EBC7245956}" type="presOf" srcId="{D7E84C4F-565B-40B3-A10E-252C8B9643F7}" destId="{427068E6-4962-4E16-8E57-40B7A44DF330}" srcOrd="0" destOrd="0" presId="urn:microsoft.com/office/officeart/2008/layout/BendingPictureCaptionList"/>
    <dgm:cxn modelId="{152B5288-0EAA-4189-B7AB-9FBD4D42BCBB}" type="presOf" srcId="{561012C5-E10C-4C52-8184-04E14BE0B3B8}" destId="{4AEA46BD-C7A8-4DB5-9DC1-FD7D3C3057E5}" srcOrd="0" destOrd="0" presId="urn:microsoft.com/office/officeart/2008/layout/BendingPictureCaptionList"/>
    <dgm:cxn modelId="{A6F523D1-F9E8-465F-8F01-1EB0E64B04F4}" type="presOf" srcId="{4271E549-F9F7-43ED-9F15-2EDBC579B7C5}" destId="{6E5E31A7-A056-4D24-B4FA-9D39F911A146}" srcOrd="0" destOrd="0" presId="urn:microsoft.com/office/officeart/2008/layout/BendingPictureCaptionList"/>
    <dgm:cxn modelId="{DAD133D7-4A94-4C50-8DD0-DBA7235099B5}" srcId="{D7E84C4F-565B-40B3-A10E-252C8B9643F7}" destId="{4271E549-F9F7-43ED-9F15-2EDBC579B7C5}" srcOrd="0" destOrd="0" parTransId="{B3E1DA07-5029-46CF-BE11-138ED59886AD}" sibTransId="{AF82DE2C-180A-41F1-BE66-73ED3711EC44}"/>
    <dgm:cxn modelId="{35A2ADDC-7F66-453F-9657-CDC0EA2EFF83}" srcId="{D7E84C4F-565B-40B3-A10E-252C8B9643F7}" destId="{561012C5-E10C-4C52-8184-04E14BE0B3B8}" srcOrd="1" destOrd="0" parTransId="{8D000A3F-9377-47E5-806A-8ADA2E05025F}" sibTransId="{D455C113-22C2-414D-940E-A7A164177E48}"/>
    <dgm:cxn modelId="{33C781F2-86AF-45E7-B2BF-DB1FCB00F1BF}" type="presOf" srcId="{D1E2FD4B-6001-4A8E-8E91-E187EC4BE99E}" destId="{C06483C6-4967-481C-93B6-8D87EE399FED}" srcOrd="0" destOrd="0" presId="urn:microsoft.com/office/officeart/2008/layout/BendingPictureCaptionList"/>
    <dgm:cxn modelId="{2AB32BB7-6B5B-49F3-8470-6E9DF4646569}" type="presParOf" srcId="{427068E6-4962-4E16-8E57-40B7A44DF330}" destId="{5E326ABD-718F-432F-A19B-E36D8675B412}" srcOrd="0" destOrd="0" presId="urn:microsoft.com/office/officeart/2008/layout/BendingPictureCaptionList"/>
    <dgm:cxn modelId="{B9F98D7C-E9A0-421F-B5AB-D551BEB6F500}" type="presParOf" srcId="{5E326ABD-718F-432F-A19B-E36D8675B412}" destId="{29C81F8A-AD37-48AD-AF77-C70F9976FD98}" srcOrd="0" destOrd="0" presId="urn:microsoft.com/office/officeart/2008/layout/BendingPictureCaptionList"/>
    <dgm:cxn modelId="{96D81C9F-D16C-4973-9141-F09619A4D3FA}" type="presParOf" srcId="{5E326ABD-718F-432F-A19B-E36D8675B412}" destId="{6E5E31A7-A056-4D24-B4FA-9D39F911A146}" srcOrd="1" destOrd="0" presId="urn:microsoft.com/office/officeart/2008/layout/BendingPictureCaptionList"/>
    <dgm:cxn modelId="{B384185B-E5DF-4C01-905D-67E0E5D715AD}" type="presParOf" srcId="{427068E6-4962-4E16-8E57-40B7A44DF330}" destId="{38DE08EE-3653-466D-BCBB-AF207BB99F76}" srcOrd="1" destOrd="0" presId="urn:microsoft.com/office/officeart/2008/layout/BendingPictureCaptionList"/>
    <dgm:cxn modelId="{4C4EB732-83CC-491C-AA66-7F857556D842}" type="presParOf" srcId="{427068E6-4962-4E16-8E57-40B7A44DF330}" destId="{84379529-B025-4C5A-9EB4-616EC64FB291}" srcOrd="2" destOrd="0" presId="urn:microsoft.com/office/officeart/2008/layout/BendingPictureCaptionList"/>
    <dgm:cxn modelId="{1EDEB68D-6296-41B6-ABFC-9386DFA7E921}" type="presParOf" srcId="{84379529-B025-4C5A-9EB4-616EC64FB291}" destId="{19D57E10-2C57-4C75-B425-54B28A34591E}" srcOrd="0" destOrd="0" presId="urn:microsoft.com/office/officeart/2008/layout/BendingPictureCaptionList"/>
    <dgm:cxn modelId="{0E3F5107-99C3-452A-9913-9A6C56874C81}" type="presParOf" srcId="{84379529-B025-4C5A-9EB4-616EC64FB291}" destId="{4AEA46BD-C7A8-4DB5-9DC1-FD7D3C3057E5}" srcOrd="1" destOrd="0" presId="urn:microsoft.com/office/officeart/2008/layout/BendingPictureCaptionList"/>
    <dgm:cxn modelId="{B34D06C5-1262-4464-8689-9A3C24C0D5A2}" type="presParOf" srcId="{427068E6-4962-4E16-8E57-40B7A44DF330}" destId="{4CB2375D-19B4-44FA-B441-D5E9681007F8}" srcOrd="3" destOrd="0" presId="urn:microsoft.com/office/officeart/2008/layout/BendingPictureCaptionList"/>
    <dgm:cxn modelId="{77486E02-A6F6-4AFA-94FE-F2E8F4A80E9C}" type="presParOf" srcId="{427068E6-4962-4E16-8E57-40B7A44DF330}" destId="{169361C9-ADBE-4BBF-BA0B-D1F24E39E4D7}" srcOrd="4" destOrd="0" presId="urn:microsoft.com/office/officeart/2008/layout/BendingPictureCaptionList"/>
    <dgm:cxn modelId="{783357D7-C14C-44C6-800B-7DACA1420CD8}" type="presParOf" srcId="{169361C9-ADBE-4BBF-BA0B-D1F24E39E4D7}" destId="{FB941B17-F056-4094-B492-821224A2C8B6}" srcOrd="0" destOrd="0" presId="urn:microsoft.com/office/officeart/2008/layout/BendingPictureCaptionList"/>
    <dgm:cxn modelId="{B8E51029-D4A5-48FD-8C8A-C08B24686B50}" type="presParOf" srcId="{169361C9-ADBE-4BBF-BA0B-D1F24E39E4D7}" destId="{B9D4C75B-968D-4366-B01C-FE8CA46BFF75}" srcOrd="1" destOrd="0" presId="urn:microsoft.com/office/officeart/2008/layout/BendingPictureCaptionList"/>
    <dgm:cxn modelId="{AB1A1A8E-80AA-444F-B506-F7997364FAD1}" type="presParOf" srcId="{427068E6-4962-4E16-8E57-40B7A44DF330}" destId="{AD66AD3F-2DFA-4016-A67F-D6712C180441}" srcOrd="5" destOrd="0" presId="urn:microsoft.com/office/officeart/2008/layout/BendingPictureCaptionList"/>
    <dgm:cxn modelId="{0948BA18-067A-460C-B6E5-73BE752F04C1}" type="presParOf" srcId="{427068E6-4962-4E16-8E57-40B7A44DF330}" destId="{13369A9C-9E4D-4380-99A1-CBBAD747C3A3}" srcOrd="6" destOrd="0" presId="urn:microsoft.com/office/officeart/2008/layout/BendingPictureCaptionList"/>
    <dgm:cxn modelId="{14B61446-7311-4294-9C0B-9EA1FC5B881D}" type="presParOf" srcId="{13369A9C-9E4D-4380-99A1-CBBAD747C3A3}" destId="{B9A19AAF-F3EE-4011-9986-2BB83EB11F15}" srcOrd="0" destOrd="0" presId="urn:microsoft.com/office/officeart/2008/layout/BendingPictureCaptionList"/>
    <dgm:cxn modelId="{59748A8A-1C06-45D3-96DF-3D2E10D89D90}" type="presParOf" srcId="{13369A9C-9E4D-4380-99A1-CBBAD747C3A3}" destId="{C06483C6-4967-481C-93B6-8D87EE399FED}" srcOrd="1" destOrd="0" presId="urn:microsoft.com/office/officeart/2008/layout/BendingPictureCa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94BE06C-44AF-6D4F-B65E-93804388BBBA}" type="doc">
      <dgm:prSet loTypeId="urn:microsoft.com/office/officeart/2005/8/layout/lProcess2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6DBBD62-0725-4343-A918-61DC6A159A15}">
      <dgm:prSet phldrT="[Text]" custT="1">
        <dgm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4800" b="1">
              <a:solidFill>
                <a:schemeClr val="bg1"/>
              </a:solidFill>
            </a:rPr>
            <a:t>Monthly</a:t>
          </a:r>
        </a:p>
      </dgm:t>
    </dgm:pt>
    <dgm:pt modelId="{EE3C8D23-AD98-4543-A157-A610BA05534E}" type="parTrans" cxnId="{D662425A-C2A3-204C-BFA5-C63B6ADCF3DD}">
      <dgm:prSet/>
      <dgm:spPr/>
      <dgm:t>
        <a:bodyPr/>
        <a:lstStyle/>
        <a:p>
          <a:endParaRPr lang="en-US"/>
        </a:p>
      </dgm:t>
    </dgm:pt>
    <dgm:pt modelId="{44F94AFB-6D3A-D941-A74A-D5F9D0CFE464}" type="sibTrans" cxnId="{D662425A-C2A3-204C-BFA5-C63B6ADCF3DD}">
      <dgm:prSet/>
      <dgm:spPr/>
      <dgm:t>
        <a:bodyPr/>
        <a:lstStyle/>
        <a:p>
          <a:endParaRPr lang="en-US"/>
        </a:p>
      </dgm:t>
    </dgm:pt>
    <dgm:pt modelId="{CB962584-6E12-634A-B6E6-2B369C577A23}">
      <dgm:prSet phldrT="[Text]">
        <dgm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dgm:style>
      </dgm:prSet>
      <dgm:spPr>
        <a:ln/>
      </dgm:spPr>
      <dgm:t>
        <a:bodyPr/>
        <a:lstStyle/>
        <a:p>
          <a:r>
            <a:rPr lang="en-US" i="1"/>
            <a:t>Seasonality?</a:t>
          </a:r>
        </a:p>
      </dgm:t>
    </dgm:pt>
    <dgm:pt modelId="{0AE54043-5B6D-504A-AAC6-BB191F116A0E}" type="parTrans" cxnId="{68046936-C9B4-2E45-A669-C51A8138CC04}">
      <dgm:prSet/>
      <dgm:spPr/>
      <dgm:t>
        <a:bodyPr/>
        <a:lstStyle/>
        <a:p>
          <a:endParaRPr lang="en-US"/>
        </a:p>
      </dgm:t>
    </dgm:pt>
    <dgm:pt modelId="{D33FD5A9-AA93-B64A-B47E-45636CA21674}" type="sibTrans" cxnId="{68046936-C9B4-2E45-A669-C51A8138CC04}">
      <dgm:prSet/>
      <dgm:spPr/>
      <dgm:t>
        <a:bodyPr/>
        <a:lstStyle/>
        <a:p>
          <a:endParaRPr lang="en-US"/>
        </a:p>
      </dgm:t>
    </dgm:pt>
    <dgm:pt modelId="{B7CD1963-09EA-754E-B4D8-949642F5AA21}">
      <dgm:prSet phldrT="[Text]" custT="1">
        <dgm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4800" b="1">
              <a:solidFill>
                <a:schemeClr val="bg1"/>
              </a:solidFill>
            </a:rPr>
            <a:t>Yearly</a:t>
          </a:r>
        </a:p>
      </dgm:t>
    </dgm:pt>
    <dgm:pt modelId="{C5B72B96-835D-F34D-954A-AE7C4975ECBB}" type="parTrans" cxnId="{D7892A29-3497-C942-9D62-ED35AB2B7685}">
      <dgm:prSet/>
      <dgm:spPr/>
      <dgm:t>
        <a:bodyPr/>
        <a:lstStyle/>
        <a:p>
          <a:endParaRPr lang="en-US"/>
        </a:p>
      </dgm:t>
    </dgm:pt>
    <dgm:pt modelId="{98D2B6CF-F0B3-B443-A3E7-E446EBEC382E}" type="sibTrans" cxnId="{D7892A29-3497-C942-9D62-ED35AB2B7685}">
      <dgm:prSet/>
      <dgm:spPr/>
      <dgm:t>
        <a:bodyPr/>
        <a:lstStyle/>
        <a:p>
          <a:endParaRPr lang="en-US"/>
        </a:p>
      </dgm:t>
    </dgm:pt>
    <dgm:pt modelId="{9115F231-DEA0-6843-94E1-C3B4ACFE7613}">
      <dgm:prSet phldrT="[Text]">
        <dgm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dgm:style>
      </dgm:prSet>
      <dgm:spPr>
        <a:ln/>
      </dgm:spPr>
      <dgm:t>
        <a:bodyPr/>
        <a:lstStyle/>
        <a:p>
          <a:r>
            <a:rPr lang="en-US" b="0" i="1" u="none" strike="noStrike">
              <a:solidFill>
                <a:schemeClr val="bg1"/>
              </a:solidFill>
              <a:effectLst/>
              <a:latin typeface="Franklin Gothic Book" panose="020B0503020102020204" pitchFamily="34" charset="0"/>
            </a:rPr>
            <a:t>Seasonality / Trend?</a:t>
          </a:r>
          <a:endParaRPr lang="en-US">
            <a:solidFill>
              <a:schemeClr val="bg1"/>
            </a:solidFill>
          </a:endParaRPr>
        </a:p>
      </dgm:t>
    </dgm:pt>
    <dgm:pt modelId="{5029505C-7327-E849-A5AC-0DD6DCC9118B}" type="parTrans" cxnId="{675AA34A-85D4-1A47-9E89-AD2ED8E045F4}">
      <dgm:prSet/>
      <dgm:spPr/>
      <dgm:t>
        <a:bodyPr/>
        <a:lstStyle/>
        <a:p>
          <a:endParaRPr lang="en-US"/>
        </a:p>
      </dgm:t>
    </dgm:pt>
    <dgm:pt modelId="{76B65071-3E85-6F4E-8130-6DD4B7C930CF}" type="sibTrans" cxnId="{675AA34A-85D4-1A47-9E89-AD2ED8E045F4}">
      <dgm:prSet/>
      <dgm:spPr/>
      <dgm:t>
        <a:bodyPr/>
        <a:lstStyle/>
        <a:p>
          <a:endParaRPr lang="en-US"/>
        </a:p>
      </dgm:t>
    </dgm:pt>
    <dgm:pt modelId="{237F9785-C374-B049-B5D4-681714F09F0D}">
      <dgm:prSet phldrT="[Text]">
        <dgm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dgm:style>
      </dgm:prSet>
      <dgm:spPr>
        <a:ln/>
      </dgm:spPr>
      <dgm:t>
        <a:bodyPr/>
        <a:lstStyle/>
        <a:p>
          <a:r>
            <a:rPr lang="en-US" b="0" i="1">
              <a:latin typeface="Franklin Gothic Book" panose="020B0503020102020204" pitchFamily="34" charset="0"/>
            </a:rPr>
            <a:t>Is seasonality changing over time?</a:t>
          </a:r>
          <a:endParaRPr lang="en-US"/>
        </a:p>
      </dgm:t>
    </dgm:pt>
    <dgm:pt modelId="{3C7EDF37-407E-C940-B3D1-05464F8A52D2}" type="parTrans" cxnId="{6773C5B2-47A4-CA4C-893E-A27E3E10474E}">
      <dgm:prSet/>
      <dgm:spPr/>
      <dgm:t>
        <a:bodyPr/>
        <a:lstStyle/>
        <a:p>
          <a:endParaRPr lang="en-US"/>
        </a:p>
      </dgm:t>
    </dgm:pt>
    <dgm:pt modelId="{95326005-BDD4-FF43-B5E2-B1FCBCF14E88}" type="sibTrans" cxnId="{6773C5B2-47A4-CA4C-893E-A27E3E10474E}">
      <dgm:prSet/>
      <dgm:spPr/>
      <dgm:t>
        <a:bodyPr/>
        <a:lstStyle/>
        <a:p>
          <a:endParaRPr lang="en-US"/>
        </a:p>
      </dgm:t>
    </dgm:pt>
    <dgm:pt modelId="{82E822C9-9887-964F-A6F6-91E592C34D21}">
      <dgm:prSet phldrT="[Text]">
        <dgm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dgm:style>
      </dgm:prSet>
      <dgm:spPr>
        <a:ln/>
      </dgm:spPr>
      <dgm:t>
        <a:bodyPr/>
        <a:lstStyle/>
        <a:p>
          <a:r>
            <a:rPr lang="en-US" b="0" i="1">
              <a:latin typeface="Franklin Gothic Book" panose="020B0503020102020204" pitchFamily="34" charset="0"/>
            </a:rPr>
            <a:t>Is there a correlation between disaster types and cost?</a:t>
          </a:r>
          <a:endParaRPr lang="en-US"/>
        </a:p>
      </dgm:t>
    </dgm:pt>
    <dgm:pt modelId="{FB9765EF-A0D3-5145-9325-57BDD089721D}" type="parTrans" cxnId="{D9420AB9-87E8-C240-9554-F912EDB49FED}">
      <dgm:prSet/>
      <dgm:spPr/>
      <dgm:t>
        <a:bodyPr/>
        <a:lstStyle/>
        <a:p>
          <a:endParaRPr lang="en-US"/>
        </a:p>
      </dgm:t>
    </dgm:pt>
    <dgm:pt modelId="{2CE06B53-9562-7540-B6FB-EE1D75A3CFAD}" type="sibTrans" cxnId="{D9420AB9-87E8-C240-9554-F912EDB49FED}">
      <dgm:prSet/>
      <dgm:spPr/>
      <dgm:t>
        <a:bodyPr/>
        <a:lstStyle/>
        <a:p>
          <a:endParaRPr lang="en-US"/>
        </a:p>
      </dgm:t>
    </dgm:pt>
    <dgm:pt modelId="{EC77AE1D-91CF-8847-9D50-3D19C2D32EC8}">
      <dgm:prSet>
        <dgm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dgm:style>
      </dgm:prSet>
      <dgm:spPr>
        <a:ln/>
      </dgm:spPr>
      <dgm:t>
        <a:bodyPr/>
        <a:lstStyle/>
        <a:p>
          <a:r>
            <a:rPr lang="en-CA" b="0" i="1" u="none" strike="noStrike">
              <a:solidFill>
                <a:schemeClr val="bg1"/>
              </a:solidFill>
              <a:effectLst/>
              <a:latin typeface="Franklin Gothic Book" panose="020B0503020102020204" pitchFamily="34" charset="0"/>
            </a:rPr>
            <a:t>Can we forecast it accurately?</a:t>
          </a:r>
        </a:p>
      </dgm:t>
    </dgm:pt>
    <dgm:pt modelId="{66C82DB2-C462-434D-82AF-6DDEA17E6D32}" type="parTrans" cxnId="{79379DB5-37E8-DB4C-A32A-E83986E5D0FF}">
      <dgm:prSet/>
      <dgm:spPr/>
      <dgm:t>
        <a:bodyPr/>
        <a:lstStyle/>
        <a:p>
          <a:endParaRPr lang="en-US"/>
        </a:p>
      </dgm:t>
    </dgm:pt>
    <dgm:pt modelId="{A6B5B77F-FF68-0F4C-AA93-8C4A72BF68D5}" type="sibTrans" cxnId="{79379DB5-37E8-DB4C-A32A-E83986E5D0FF}">
      <dgm:prSet/>
      <dgm:spPr/>
      <dgm:t>
        <a:bodyPr/>
        <a:lstStyle/>
        <a:p>
          <a:endParaRPr lang="en-US"/>
        </a:p>
      </dgm:t>
    </dgm:pt>
    <dgm:pt modelId="{7FAA5F55-DFDF-E04E-B06A-A97CDB3D28A7}">
      <dgm:prSet>
        <dgm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dgm:style>
      </dgm:prSet>
      <dgm:spPr>
        <a:ln/>
      </dgm:spPr>
      <dgm:t>
        <a:bodyPr/>
        <a:lstStyle/>
        <a:p>
          <a:r>
            <a:rPr lang="en-US" b="0" i="1" u="none" strike="noStrike">
              <a:solidFill>
                <a:schemeClr val="bg1"/>
              </a:solidFill>
              <a:effectLst/>
              <a:latin typeface="Franklin Gothic Book" panose="020B0503020102020204" pitchFamily="34" charset="0"/>
            </a:rPr>
            <a:t>Can we predict multi-year events?</a:t>
          </a:r>
          <a:endParaRPr lang="en-CA" b="0" i="0" u="none" strike="noStrike">
            <a:solidFill>
              <a:schemeClr val="bg1"/>
            </a:solidFill>
            <a:effectLst/>
            <a:latin typeface="Franklin Gothic Book" panose="020B0503020102020204" pitchFamily="34" charset="0"/>
          </a:endParaRPr>
        </a:p>
      </dgm:t>
    </dgm:pt>
    <dgm:pt modelId="{AAAA00D7-E3D9-EE49-A7CB-47B180AC477D}" type="parTrans" cxnId="{C6FDC57F-9DB8-354F-82F8-D19800AF0860}">
      <dgm:prSet/>
      <dgm:spPr/>
      <dgm:t>
        <a:bodyPr/>
        <a:lstStyle/>
        <a:p>
          <a:endParaRPr lang="en-US"/>
        </a:p>
      </dgm:t>
    </dgm:pt>
    <dgm:pt modelId="{CC01C5A8-5CFD-8D4B-A9B1-CD2EE1307BD7}" type="sibTrans" cxnId="{C6FDC57F-9DB8-354F-82F8-D19800AF0860}">
      <dgm:prSet/>
      <dgm:spPr/>
      <dgm:t>
        <a:bodyPr/>
        <a:lstStyle/>
        <a:p>
          <a:endParaRPr lang="en-US"/>
        </a:p>
      </dgm:t>
    </dgm:pt>
    <dgm:pt modelId="{5C4C44AA-81C4-B247-BD55-D3EE992F06F2}">
      <dgm:prSet>
        <dgm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dgm:style>
      </dgm:prSet>
      <dgm:spPr>
        <a:ln/>
      </dgm:spPr>
      <dgm:t>
        <a:bodyPr/>
        <a:lstStyle/>
        <a:p>
          <a:r>
            <a:rPr lang="en-CA" b="0" i="1" u="none" strike="noStrike" dirty="0">
              <a:solidFill>
                <a:schemeClr val="bg1"/>
              </a:solidFill>
              <a:effectLst/>
              <a:latin typeface="Franklin Gothic Book" panose="020B0503020102020204" pitchFamily="34" charset="0"/>
            </a:rPr>
            <a:t>Is there any correlation between costs and counts?</a:t>
          </a:r>
        </a:p>
      </dgm:t>
    </dgm:pt>
    <dgm:pt modelId="{D9C30412-35AA-5944-8E44-7529A5B4C72A}" type="parTrans" cxnId="{98590217-5F57-0C40-8DB5-B9C8574A0E75}">
      <dgm:prSet/>
      <dgm:spPr/>
      <dgm:t>
        <a:bodyPr/>
        <a:lstStyle/>
        <a:p>
          <a:endParaRPr lang="en-US"/>
        </a:p>
      </dgm:t>
    </dgm:pt>
    <dgm:pt modelId="{38EAE46F-406C-F147-A6F5-9477061A2BCB}" type="sibTrans" cxnId="{98590217-5F57-0C40-8DB5-B9C8574A0E75}">
      <dgm:prSet/>
      <dgm:spPr/>
      <dgm:t>
        <a:bodyPr/>
        <a:lstStyle/>
        <a:p>
          <a:endParaRPr lang="en-US"/>
        </a:p>
      </dgm:t>
    </dgm:pt>
    <dgm:pt modelId="{BC9B01B3-6881-B343-9C7A-856F2EC39080}">
      <dgm:prSet phldrT="[Text]">
        <dgm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dgm:style>
      </dgm:prSet>
      <dgm:spPr>
        <a:ln/>
      </dgm:spPr>
      <dgm:t>
        <a:bodyPr/>
        <a:lstStyle/>
        <a:p>
          <a:r>
            <a:rPr lang="en-US" i="1"/>
            <a:t>What times of the year are specific disasters more common?</a:t>
          </a:r>
        </a:p>
      </dgm:t>
    </dgm:pt>
    <dgm:pt modelId="{F40DD304-1F9D-4F49-8AB8-BBFE84248742}" type="parTrans" cxnId="{C2C5F729-7447-4842-B35E-A8C2A5637FCF}">
      <dgm:prSet/>
      <dgm:spPr/>
      <dgm:t>
        <a:bodyPr/>
        <a:lstStyle/>
        <a:p>
          <a:endParaRPr lang="en-US"/>
        </a:p>
      </dgm:t>
    </dgm:pt>
    <dgm:pt modelId="{31899F4E-D37E-3C46-A224-3F8E99B5BFDA}" type="sibTrans" cxnId="{C2C5F729-7447-4842-B35E-A8C2A5637FCF}">
      <dgm:prSet/>
      <dgm:spPr/>
      <dgm:t>
        <a:bodyPr/>
        <a:lstStyle/>
        <a:p>
          <a:endParaRPr lang="en-US"/>
        </a:p>
      </dgm:t>
    </dgm:pt>
    <dgm:pt modelId="{CE48F016-5C8D-3747-A235-DE2536BA3073}" type="pres">
      <dgm:prSet presAssocID="{694BE06C-44AF-6D4F-B65E-93804388BBBA}" presName="theList" presStyleCnt="0">
        <dgm:presLayoutVars>
          <dgm:dir/>
          <dgm:animLvl val="lvl"/>
          <dgm:resizeHandles val="exact"/>
        </dgm:presLayoutVars>
      </dgm:prSet>
      <dgm:spPr/>
    </dgm:pt>
    <dgm:pt modelId="{873EEDCE-2946-A746-85E8-9AF82025E871}" type="pres">
      <dgm:prSet presAssocID="{06DBBD62-0725-4343-A918-61DC6A159A15}" presName="compNode" presStyleCnt="0"/>
      <dgm:spPr/>
    </dgm:pt>
    <dgm:pt modelId="{F7262F8C-8564-754E-A2A9-89CAB883DB6F}" type="pres">
      <dgm:prSet presAssocID="{06DBBD62-0725-4343-A918-61DC6A159A15}" presName="aNode" presStyleLbl="bgShp" presStyleIdx="0" presStyleCnt="2" custLinFactNeighborX="-104" custLinFactNeighborY="5686"/>
      <dgm:spPr/>
    </dgm:pt>
    <dgm:pt modelId="{0E2C8585-4FDD-E449-9108-A4EA371FB992}" type="pres">
      <dgm:prSet presAssocID="{06DBBD62-0725-4343-A918-61DC6A159A15}" presName="textNode" presStyleLbl="bgShp" presStyleIdx="0" presStyleCnt="2"/>
      <dgm:spPr/>
    </dgm:pt>
    <dgm:pt modelId="{7BD9D684-DF21-4447-89D5-3B23D609F4B9}" type="pres">
      <dgm:prSet presAssocID="{06DBBD62-0725-4343-A918-61DC6A159A15}" presName="compChildNode" presStyleCnt="0"/>
      <dgm:spPr/>
    </dgm:pt>
    <dgm:pt modelId="{2CCC3438-AEDC-3D47-AE8D-7CECAF21EC84}" type="pres">
      <dgm:prSet presAssocID="{06DBBD62-0725-4343-A918-61DC6A159A15}" presName="theInnerList" presStyleCnt="0"/>
      <dgm:spPr/>
    </dgm:pt>
    <dgm:pt modelId="{922A10F2-B2D6-A844-BA95-16F55C8E3251}" type="pres">
      <dgm:prSet presAssocID="{CB962584-6E12-634A-B6E6-2B369C577A23}" presName="childNode" presStyleLbl="node1" presStyleIdx="0" presStyleCnt="8">
        <dgm:presLayoutVars>
          <dgm:bulletEnabled val="1"/>
        </dgm:presLayoutVars>
      </dgm:prSet>
      <dgm:spPr/>
    </dgm:pt>
    <dgm:pt modelId="{E2ABA1FF-38A2-A641-B784-E9DC8BF01678}" type="pres">
      <dgm:prSet presAssocID="{CB962584-6E12-634A-B6E6-2B369C577A23}" presName="aSpace2" presStyleCnt="0"/>
      <dgm:spPr/>
    </dgm:pt>
    <dgm:pt modelId="{7F1E7322-A68D-5145-A5AB-A4A6A3EA6FD0}" type="pres">
      <dgm:prSet presAssocID="{BC9B01B3-6881-B343-9C7A-856F2EC39080}" presName="childNode" presStyleLbl="node1" presStyleIdx="1" presStyleCnt="8">
        <dgm:presLayoutVars>
          <dgm:bulletEnabled val="1"/>
        </dgm:presLayoutVars>
      </dgm:prSet>
      <dgm:spPr/>
    </dgm:pt>
    <dgm:pt modelId="{75E469D0-3D40-4643-912D-A9DB380F7CC2}" type="pres">
      <dgm:prSet presAssocID="{BC9B01B3-6881-B343-9C7A-856F2EC39080}" presName="aSpace2" presStyleCnt="0"/>
      <dgm:spPr/>
    </dgm:pt>
    <dgm:pt modelId="{A51508EF-7606-5943-85ED-FE8A9D41D992}" type="pres">
      <dgm:prSet presAssocID="{82E822C9-9887-964F-A6F6-91E592C34D21}" presName="childNode" presStyleLbl="node1" presStyleIdx="2" presStyleCnt="8">
        <dgm:presLayoutVars>
          <dgm:bulletEnabled val="1"/>
        </dgm:presLayoutVars>
      </dgm:prSet>
      <dgm:spPr/>
    </dgm:pt>
    <dgm:pt modelId="{8BF3B78B-5B37-7E4E-A069-181952FAFB2B}" type="pres">
      <dgm:prSet presAssocID="{82E822C9-9887-964F-A6F6-91E592C34D21}" presName="aSpace2" presStyleCnt="0"/>
      <dgm:spPr/>
    </dgm:pt>
    <dgm:pt modelId="{8DE17200-812B-124D-B36F-9A511D4C8471}" type="pres">
      <dgm:prSet presAssocID="{237F9785-C374-B049-B5D4-681714F09F0D}" presName="childNode" presStyleLbl="node1" presStyleIdx="3" presStyleCnt="8">
        <dgm:presLayoutVars>
          <dgm:bulletEnabled val="1"/>
        </dgm:presLayoutVars>
      </dgm:prSet>
      <dgm:spPr/>
    </dgm:pt>
    <dgm:pt modelId="{0B01DF14-6D74-8743-81F7-C4C11F729FFF}" type="pres">
      <dgm:prSet presAssocID="{06DBBD62-0725-4343-A918-61DC6A159A15}" presName="aSpace" presStyleCnt="0"/>
      <dgm:spPr/>
    </dgm:pt>
    <dgm:pt modelId="{582E1C9F-D7D4-F741-83ED-B6B59B0F5675}" type="pres">
      <dgm:prSet presAssocID="{B7CD1963-09EA-754E-B4D8-949642F5AA21}" presName="compNode" presStyleCnt="0"/>
      <dgm:spPr/>
    </dgm:pt>
    <dgm:pt modelId="{59B2B7D1-0302-D242-87D8-69EFF9C7639D}" type="pres">
      <dgm:prSet presAssocID="{B7CD1963-09EA-754E-B4D8-949642F5AA21}" presName="aNode" presStyleLbl="bgShp" presStyleIdx="1" presStyleCnt="2"/>
      <dgm:spPr/>
    </dgm:pt>
    <dgm:pt modelId="{509EE8B9-7187-1541-8062-8E2EA282BF09}" type="pres">
      <dgm:prSet presAssocID="{B7CD1963-09EA-754E-B4D8-949642F5AA21}" presName="textNode" presStyleLbl="bgShp" presStyleIdx="1" presStyleCnt="2"/>
      <dgm:spPr/>
    </dgm:pt>
    <dgm:pt modelId="{1E3367F2-825F-3146-A237-712224E85E2C}" type="pres">
      <dgm:prSet presAssocID="{B7CD1963-09EA-754E-B4D8-949642F5AA21}" presName="compChildNode" presStyleCnt="0"/>
      <dgm:spPr/>
    </dgm:pt>
    <dgm:pt modelId="{76D89A22-EBF7-A742-B96E-3389E71544C6}" type="pres">
      <dgm:prSet presAssocID="{B7CD1963-09EA-754E-B4D8-949642F5AA21}" presName="theInnerList" presStyleCnt="0"/>
      <dgm:spPr/>
    </dgm:pt>
    <dgm:pt modelId="{6B915058-9C39-4F45-A8DD-872D2C63B894}" type="pres">
      <dgm:prSet presAssocID="{9115F231-DEA0-6843-94E1-C3B4ACFE7613}" presName="childNode" presStyleLbl="node1" presStyleIdx="4" presStyleCnt="8">
        <dgm:presLayoutVars>
          <dgm:bulletEnabled val="1"/>
        </dgm:presLayoutVars>
      </dgm:prSet>
      <dgm:spPr/>
    </dgm:pt>
    <dgm:pt modelId="{99B3DEF3-79EB-C345-B33B-96492F869E90}" type="pres">
      <dgm:prSet presAssocID="{9115F231-DEA0-6843-94E1-C3B4ACFE7613}" presName="aSpace2" presStyleCnt="0"/>
      <dgm:spPr/>
    </dgm:pt>
    <dgm:pt modelId="{A33C0B65-6917-E041-87DE-18EC871A0181}" type="pres">
      <dgm:prSet presAssocID="{EC77AE1D-91CF-8847-9D50-3D19C2D32EC8}" presName="childNode" presStyleLbl="node1" presStyleIdx="5" presStyleCnt="8">
        <dgm:presLayoutVars>
          <dgm:bulletEnabled val="1"/>
        </dgm:presLayoutVars>
      </dgm:prSet>
      <dgm:spPr/>
    </dgm:pt>
    <dgm:pt modelId="{A0B433A6-95B5-984E-B451-2DEE0B7C150A}" type="pres">
      <dgm:prSet presAssocID="{EC77AE1D-91CF-8847-9D50-3D19C2D32EC8}" presName="aSpace2" presStyleCnt="0"/>
      <dgm:spPr/>
    </dgm:pt>
    <dgm:pt modelId="{CAC62CF0-89E4-FB46-8B67-62B8D1F67832}" type="pres">
      <dgm:prSet presAssocID="{7FAA5F55-DFDF-E04E-B06A-A97CDB3D28A7}" presName="childNode" presStyleLbl="node1" presStyleIdx="6" presStyleCnt="8">
        <dgm:presLayoutVars>
          <dgm:bulletEnabled val="1"/>
        </dgm:presLayoutVars>
      </dgm:prSet>
      <dgm:spPr/>
    </dgm:pt>
    <dgm:pt modelId="{670329F7-FD10-BA45-9D4B-34391BEFFAE5}" type="pres">
      <dgm:prSet presAssocID="{7FAA5F55-DFDF-E04E-B06A-A97CDB3D28A7}" presName="aSpace2" presStyleCnt="0"/>
      <dgm:spPr/>
    </dgm:pt>
    <dgm:pt modelId="{668BE9F5-2EE0-D544-B29E-F8C74033BAB3}" type="pres">
      <dgm:prSet presAssocID="{5C4C44AA-81C4-B247-BD55-D3EE992F06F2}" presName="childNode" presStyleLbl="node1" presStyleIdx="7" presStyleCnt="8">
        <dgm:presLayoutVars>
          <dgm:bulletEnabled val="1"/>
        </dgm:presLayoutVars>
      </dgm:prSet>
      <dgm:spPr/>
    </dgm:pt>
  </dgm:ptLst>
  <dgm:cxnLst>
    <dgm:cxn modelId="{536AAA10-AECF-9445-B18D-DD2A093838C2}" type="presOf" srcId="{BC9B01B3-6881-B343-9C7A-856F2EC39080}" destId="{7F1E7322-A68D-5145-A5AB-A4A6A3EA6FD0}" srcOrd="0" destOrd="0" presId="urn:microsoft.com/office/officeart/2005/8/layout/lProcess2"/>
    <dgm:cxn modelId="{4ED49A11-D317-F94A-8BE5-8ED9C3AFC57D}" type="presOf" srcId="{7FAA5F55-DFDF-E04E-B06A-A97CDB3D28A7}" destId="{CAC62CF0-89E4-FB46-8B67-62B8D1F67832}" srcOrd="0" destOrd="0" presId="urn:microsoft.com/office/officeart/2005/8/layout/lProcess2"/>
    <dgm:cxn modelId="{98590217-5F57-0C40-8DB5-B9C8574A0E75}" srcId="{B7CD1963-09EA-754E-B4D8-949642F5AA21}" destId="{5C4C44AA-81C4-B247-BD55-D3EE992F06F2}" srcOrd="3" destOrd="0" parTransId="{D9C30412-35AA-5944-8E44-7529A5B4C72A}" sibTransId="{38EAE46F-406C-F147-A6F5-9477061A2BCB}"/>
    <dgm:cxn modelId="{D7892A29-3497-C942-9D62-ED35AB2B7685}" srcId="{694BE06C-44AF-6D4F-B65E-93804388BBBA}" destId="{B7CD1963-09EA-754E-B4D8-949642F5AA21}" srcOrd="1" destOrd="0" parTransId="{C5B72B96-835D-F34D-954A-AE7C4975ECBB}" sibTransId="{98D2B6CF-F0B3-B443-A3E7-E446EBEC382E}"/>
    <dgm:cxn modelId="{C2C5F729-7447-4842-B35E-A8C2A5637FCF}" srcId="{06DBBD62-0725-4343-A918-61DC6A159A15}" destId="{BC9B01B3-6881-B343-9C7A-856F2EC39080}" srcOrd="1" destOrd="0" parTransId="{F40DD304-1F9D-4F49-8AB8-BBFE84248742}" sibTransId="{31899F4E-D37E-3C46-A224-3F8E99B5BFDA}"/>
    <dgm:cxn modelId="{26329B2A-3465-5343-AF1F-5F7F1B73009E}" type="presOf" srcId="{06DBBD62-0725-4343-A918-61DC6A159A15}" destId="{0E2C8585-4FDD-E449-9108-A4EA371FB992}" srcOrd="1" destOrd="0" presId="urn:microsoft.com/office/officeart/2005/8/layout/lProcess2"/>
    <dgm:cxn modelId="{68046936-C9B4-2E45-A669-C51A8138CC04}" srcId="{06DBBD62-0725-4343-A918-61DC6A159A15}" destId="{CB962584-6E12-634A-B6E6-2B369C577A23}" srcOrd="0" destOrd="0" parTransId="{0AE54043-5B6D-504A-AAC6-BB191F116A0E}" sibTransId="{D33FD5A9-AA93-B64A-B47E-45636CA21674}"/>
    <dgm:cxn modelId="{F5F97B3C-C683-714F-8F49-5F0CDCF75E86}" type="presOf" srcId="{82E822C9-9887-964F-A6F6-91E592C34D21}" destId="{A51508EF-7606-5943-85ED-FE8A9D41D992}" srcOrd="0" destOrd="0" presId="urn:microsoft.com/office/officeart/2005/8/layout/lProcess2"/>
    <dgm:cxn modelId="{E7484D67-21D1-7748-8FB8-AD50D7F8D30A}" type="presOf" srcId="{CB962584-6E12-634A-B6E6-2B369C577A23}" destId="{922A10F2-B2D6-A844-BA95-16F55C8E3251}" srcOrd="0" destOrd="0" presId="urn:microsoft.com/office/officeart/2005/8/layout/lProcess2"/>
    <dgm:cxn modelId="{675AA34A-85D4-1A47-9E89-AD2ED8E045F4}" srcId="{B7CD1963-09EA-754E-B4D8-949642F5AA21}" destId="{9115F231-DEA0-6843-94E1-C3B4ACFE7613}" srcOrd="0" destOrd="0" parTransId="{5029505C-7327-E849-A5AC-0DD6DCC9118B}" sibTransId="{76B65071-3E85-6F4E-8130-6DD4B7C930CF}"/>
    <dgm:cxn modelId="{270E5876-2959-764E-A879-3A769ACEC13F}" type="presOf" srcId="{5C4C44AA-81C4-B247-BD55-D3EE992F06F2}" destId="{668BE9F5-2EE0-D544-B29E-F8C74033BAB3}" srcOrd="0" destOrd="0" presId="urn:microsoft.com/office/officeart/2005/8/layout/lProcess2"/>
    <dgm:cxn modelId="{8125F757-9B2C-B54D-BB80-1E4757624707}" type="presOf" srcId="{B7CD1963-09EA-754E-B4D8-949642F5AA21}" destId="{509EE8B9-7187-1541-8062-8E2EA282BF09}" srcOrd="1" destOrd="0" presId="urn:microsoft.com/office/officeart/2005/8/layout/lProcess2"/>
    <dgm:cxn modelId="{D662425A-C2A3-204C-BFA5-C63B6ADCF3DD}" srcId="{694BE06C-44AF-6D4F-B65E-93804388BBBA}" destId="{06DBBD62-0725-4343-A918-61DC6A159A15}" srcOrd="0" destOrd="0" parTransId="{EE3C8D23-AD98-4543-A157-A610BA05534E}" sibTransId="{44F94AFB-6D3A-D941-A74A-D5F9D0CFE464}"/>
    <dgm:cxn modelId="{C6FDC57F-9DB8-354F-82F8-D19800AF0860}" srcId="{B7CD1963-09EA-754E-B4D8-949642F5AA21}" destId="{7FAA5F55-DFDF-E04E-B06A-A97CDB3D28A7}" srcOrd="2" destOrd="0" parTransId="{AAAA00D7-E3D9-EE49-A7CB-47B180AC477D}" sibTransId="{CC01C5A8-5CFD-8D4B-A9B1-CD2EE1307BD7}"/>
    <dgm:cxn modelId="{7A0CB490-8886-2F48-9BFD-F3DADB42D1E9}" type="presOf" srcId="{9115F231-DEA0-6843-94E1-C3B4ACFE7613}" destId="{6B915058-9C39-4F45-A8DD-872D2C63B894}" srcOrd="0" destOrd="0" presId="urn:microsoft.com/office/officeart/2005/8/layout/lProcess2"/>
    <dgm:cxn modelId="{1F0BB892-2037-524F-A8B3-82CECD37FF3E}" type="presOf" srcId="{B7CD1963-09EA-754E-B4D8-949642F5AA21}" destId="{59B2B7D1-0302-D242-87D8-69EFF9C7639D}" srcOrd="0" destOrd="0" presId="urn:microsoft.com/office/officeart/2005/8/layout/lProcess2"/>
    <dgm:cxn modelId="{CF56B298-C04D-A94D-87E7-7EA5D4021999}" type="presOf" srcId="{06DBBD62-0725-4343-A918-61DC6A159A15}" destId="{F7262F8C-8564-754E-A2A9-89CAB883DB6F}" srcOrd="0" destOrd="0" presId="urn:microsoft.com/office/officeart/2005/8/layout/lProcess2"/>
    <dgm:cxn modelId="{FD4A919F-504F-9345-B3D8-ACD9D1EB6478}" type="presOf" srcId="{237F9785-C374-B049-B5D4-681714F09F0D}" destId="{8DE17200-812B-124D-B36F-9A511D4C8471}" srcOrd="0" destOrd="0" presId="urn:microsoft.com/office/officeart/2005/8/layout/lProcess2"/>
    <dgm:cxn modelId="{6773C5B2-47A4-CA4C-893E-A27E3E10474E}" srcId="{06DBBD62-0725-4343-A918-61DC6A159A15}" destId="{237F9785-C374-B049-B5D4-681714F09F0D}" srcOrd="3" destOrd="0" parTransId="{3C7EDF37-407E-C940-B3D1-05464F8A52D2}" sibTransId="{95326005-BDD4-FF43-B5E2-B1FCBCF14E88}"/>
    <dgm:cxn modelId="{F3FBB0B4-EBAF-A141-8069-6604D00C0D87}" type="presOf" srcId="{EC77AE1D-91CF-8847-9D50-3D19C2D32EC8}" destId="{A33C0B65-6917-E041-87DE-18EC871A0181}" srcOrd="0" destOrd="0" presId="urn:microsoft.com/office/officeart/2005/8/layout/lProcess2"/>
    <dgm:cxn modelId="{79379DB5-37E8-DB4C-A32A-E83986E5D0FF}" srcId="{B7CD1963-09EA-754E-B4D8-949642F5AA21}" destId="{EC77AE1D-91CF-8847-9D50-3D19C2D32EC8}" srcOrd="1" destOrd="0" parTransId="{66C82DB2-C462-434D-82AF-6DDEA17E6D32}" sibTransId="{A6B5B77F-FF68-0F4C-AA93-8C4A72BF68D5}"/>
    <dgm:cxn modelId="{D9420AB9-87E8-C240-9554-F912EDB49FED}" srcId="{06DBBD62-0725-4343-A918-61DC6A159A15}" destId="{82E822C9-9887-964F-A6F6-91E592C34D21}" srcOrd="2" destOrd="0" parTransId="{FB9765EF-A0D3-5145-9325-57BDD089721D}" sibTransId="{2CE06B53-9562-7540-B6FB-EE1D75A3CFAD}"/>
    <dgm:cxn modelId="{381E1CE3-3D02-7F42-90A8-06A7D9AD1AC7}" type="presOf" srcId="{694BE06C-44AF-6D4F-B65E-93804388BBBA}" destId="{CE48F016-5C8D-3747-A235-DE2536BA3073}" srcOrd="0" destOrd="0" presId="urn:microsoft.com/office/officeart/2005/8/layout/lProcess2"/>
    <dgm:cxn modelId="{F62F4C82-430E-8040-9EDD-C9F6B5522AF7}" type="presParOf" srcId="{CE48F016-5C8D-3747-A235-DE2536BA3073}" destId="{873EEDCE-2946-A746-85E8-9AF82025E871}" srcOrd="0" destOrd="0" presId="urn:microsoft.com/office/officeart/2005/8/layout/lProcess2"/>
    <dgm:cxn modelId="{31652399-7E90-6B45-8716-99F7FE7C6CBA}" type="presParOf" srcId="{873EEDCE-2946-A746-85E8-9AF82025E871}" destId="{F7262F8C-8564-754E-A2A9-89CAB883DB6F}" srcOrd="0" destOrd="0" presId="urn:microsoft.com/office/officeart/2005/8/layout/lProcess2"/>
    <dgm:cxn modelId="{064F116A-18C5-6F47-AB04-0CB99BB83947}" type="presParOf" srcId="{873EEDCE-2946-A746-85E8-9AF82025E871}" destId="{0E2C8585-4FDD-E449-9108-A4EA371FB992}" srcOrd="1" destOrd="0" presId="urn:microsoft.com/office/officeart/2005/8/layout/lProcess2"/>
    <dgm:cxn modelId="{56304633-4602-694C-965F-D51BB9FFCA72}" type="presParOf" srcId="{873EEDCE-2946-A746-85E8-9AF82025E871}" destId="{7BD9D684-DF21-4447-89D5-3B23D609F4B9}" srcOrd="2" destOrd="0" presId="urn:microsoft.com/office/officeart/2005/8/layout/lProcess2"/>
    <dgm:cxn modelId="{531E334A-87B1-0C48-8FF3-922FDD4A4AB5}" type="presParOf" srcId="{7BD9D684-DF21-4447-89D5-3B23D609F4B9}" destId="{2CCC3438-AEDC-3D47-AE8D-7CECAF21EC84}" srcOrd="0" destOrd="0" presId="urn:microsoft.com/office/officeart/2005/8/layout/lProcess2"/>
    <dgm:cxn modelId="{A7E65F35-F62D-844E-8578-6F587BB93CC8}" type="presParOf" srcId="{2CCC3438-AEDC-3D47-AE8D-7CECAF21EC84}" destId="{922A10F2-B2D6-A844-BA95-16F55C8E3251}" srcOrd="0" destOrd="0" presId="urn:microsoft.com/office/officeart/2005/8/layout/lProcess2"/>
    <dgm:cxn modelId="{167C92F7-8C06-7D49-8324-2F143CDD94C3}" type="presParOf" srcId="{2CCC3438-AEDC-3D47-AE8D-7CECAF21EC84}" destId="{E2ABA1FF-38A2-A641-B784-E9DC8BF01678}" srcOrd="1" destOrd="0" presId="urn:microsoft.com/office/officeart/2005/8/layout/lProcess2"/>
    <dgm:cxn modelId="{B0284CC0-761B-F64B-83DA-6C6615FA7750}" type="presParOf" srcId="{2CCC3438-AEDC-3D47-AE8D-7CECAF21EC84}" destId="{7F1E7322-A68D-5145-A5AB-A4A6A3EA6FD0}" srcOrd="2" destOrd="0" presId="urn:microsoft.com/office/officeart/2005/8/layout/lProcess2"/>
    <dgm:cxn modelId="{6D3717CC-1CD7-F84B-8A4E-F28D8CF9BECC}" type="presParOf" srcId="{2CCC3438-AEDC-3D47-AE8D-7CECAF21EC84}" destId="{75E469D0-3D40-4643-912D-A9DB380F7CC2}" srcOrd="3" destOrd="0" presId="urn:microsoft.com/office/officeart/2005/8/layout/lProcess2"/>
    <dgm:cxn modelId="{9F838E02-D470-B443-8378-2AF56532FF4C}" type="presParOf" srcId="{2CCC3438-AEDC-3D47-AE8D-7CECAF21EC84}" destId="{A51508EF-7606-5943-85ED-FE8A9D41D992}" srcOrd="4" destOrd="0" presId="urn:microsoft.com/office/officeart/2005/8/layout/lProcess2"/>
    <dgm:cxn modelId="{939E3630-B346-9E48-8F7E-44E64100E564}" type="presParOf" srcId="{2CCC3438-AEDC-3D47-AE8D-7CECAF21EC84}" destId="{8BF3B78B-5B37-7E4E-A069-181952FAFB2B}" srcOrd="5" destOrd="0" presId="urn:microsoft.com/office/officeart/2005/8/layout/lProcess2"/>
    <dgm:cxn modelId="{E567BCD3-FF73-EF48-8924-6CBC629E4B0D}" type="presParOf" srcId="{2CCC3438-AEDC-3D47-AE8D-7CECAF21EC84}" destId="{8DE17200-812B-124D-B36F-9A511D4C8471}" srcOrd="6" destOrd="0" presId="urn:microsoft.com/office/officeart/2005/8/layout/lProcess2"/>
    <dgm:cxn modelId="{50A3102B-22F2-414E-AA45-B1F8D266F67A}" type="presParOf" srcId="{CE48F016-5C8D-3747-A235-DE2536BA3073}" destId="{0B01DF14-6D74-8743-81F7-C4C11F729FFF}" srcOrd="1" destOrd="0" presId="urn:microsoft.com/office/officeart/2005/8/layout/lProcess2"/>
    <dgm:cxn modelId="{F1591657-409C-0A43-AE0B-B146D8C221B9}" type="presParOf" srcId="{CE48F016-5C8D-3747-A235-DE2536BA3073}" destId="{582E1C9F-D7D4-F741-83ED-B6B59B0F5675}" srcOrd="2" destOrd="0" presId="urn:microsoft.com/office/officeart/2005/8/layout/lProcess2"/>
    <dgm:cxn modelId="{B9C87523-7931-B747-934B-8AC2DABA62BE}" type="presParOf" srcId="{582E1C9F-D7D4-F741-83ED-B6B59B0F5675}" destId="{59B2B7D1-0302-D242-87D8-69EFF9C7639D}" srcOrd="0" destOrd="0" presId="urn:microsoft.com/office/officeart/2005/8/layout/lProcess2"/>
    <dgm:cxn modelId="{A2493A23-D380-BE4E-ABB0-E22A7AE66874}" type="presParOf" srcId="{582E1C9F-D7D4-F741-83ED-B6B59B0F5675}" destId="{509EE8B9-7187-1541-8062-8E2EA282BF09}" srcOrd="1" destOrd="0" presId="urn:microsoft.com/office/officeart/2005/8/layout/lProcess2"/>
    <dgm:cxn modelId="{6E19F0B2-710A-494A-AEEA-9D21AA36A5B2}" type="presParOf" srcId="{582E1C9F-D7D4-F741-83ED-B6B59B0F5675}" destId="{1E3367F2-825F-3146-A237-712224E85E2C}" srcOrd="2" destOrd="0" presId="urn:microsoft.com/office/officeart/2005/8/layout/lProcess2"/>
    <dgm:cxn modelId="{39BF04AD-F9A9-3740-BBC1-0B20D48E4CF8}" type="presParOf" srcId="{1E3367F2-825F-3146-A237-712224E85E2C}" destId="{76D89A22-EBF7-A742-B96E-3389E71544C6}" srcOrd="0" destOrd="0" presId="urn:microsoft.com/office/officeart/2005/8/layout/lProcess2"/>
    <dgm:cxn modelId="{DD002D66-375C-E148-9A35-D13C5C5499BC}" type="presParOf" srcId="{76D89A22-EBF7-A742-B96E-3389E71544C6}" destId="{6B915058-9C39-4F45-A8DD-872D2C63B894}" srcOrd="0" destOrd="0" presId="urn:microsoft.com/office/officeart/2005/8/layout/lProcess2"/>
    <dgm:cxn modelId="{BC79709E-E01B-F742-8153-E94B58AE60DB}" type="presParOf" srcId="{76D89A22-EBF7-A742-B96E-3389E71544C6}" destId="{99B3DEF3-79EB-C345-B33B-96492F869E90}" srcOrd="1" destOrd="0" presId="urn:microsoft.com/office/officeart/2005/8/layout/lProcess2"/>
    <dgm:cxn modelId="{82986BDE-D75A-374A-85A6-B4BA1F3723ED}" type="presParOf" srcId="{76D89A22-EBF7-A742-B96E-3389E71544C6}" destId="{A33C0B65-6917-E041-87DE-18EC871A0181}" srcOrd="2" destOrd="0" presId="urn:microsoft.com/office/officeart/2005/8/layout/lProcess2"/>
    <dgm:cxn modelId="{4CC7D7DB-13CF-DA48-8DA9-1CFBEEB88D80}" type="presParOf" srcId="{76D89A22-EBF7-A742-B96E-3389E71544C6}" destId="{A0B433A6-95B5-984E-B451-2DEE0B7C150A}" srcOrd="3" destOrd="0" presId="urn:microsoft.com/office/officeart/2005/8/layout/lProcess2"/>
    <dgm:cxn modelId="{678989AD-F7D2-C04F-A471-FE01C2A02431}" type="presParOf" srcId="{76D89A22-EBF7-A742-B96E-3389E71544C6}" destId="{CAC62CF0-89E4-FB46-8B67-62B8D1F67832}" srcOrd="4" destOrd="0" presId="urn:microsoft.com/office/officeart/2005/8/layout/lProcess2"/>
    <dgm:cxn modelId="{3A330127-A302-F44B-BC10-C72CCCE9F5CE}" type="presParOf" srcId="{76D89A22-EBF7-A742-B96E-3389E71544C6}" destId="{670329F7-FD10-BA45-9D4B-34391BEFFAE5}" srcOrd="5" destOrd="0" presId="urn:microsoft.com/office/officeart/2005/8/layout/lProcess2"/>
    <dgm:cxn modelId="{6B7D6743-641F-C84D-B71E-33CDDD5608BE}" type="presParOf" srcId="{76D89A22-EBF7-A742-B96E-3389E71544C6}" destId="{668BE9F5-2EE0-D544-B29E-F8C74033BAB3}" srcOrd="6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94BE06C-44AF-6D4F-B65E-93804388BBBA}" type="doc">
      <dgm:prSet loTypeId="urn:microsoft.com/office/officeart/2005/8/layout/lProcess2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6DBBD62-0725-4343-A918-61DC6A159A15}">
      <dgm:prSet phldrT="[Text]" custT="1">
        <dgm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4800" b="1">
              <a:solidFill>
                <a:schemeClr val="bg1"/>
              </a:solidFill>
            </a:rPr>
            <a:t>Monthly</a:t>
          </a:r>
        </a:p>
      </dgm:t>
    </dgm:pt>
    <dgm:pt modelId="{EE3C8D23-AD98-4543-A157-A610BA05534E}" type="parTrans" cxnId="{D662425A-C2A3-204C-BFA5-C63B6ADCF3DD}">
      <dgm:prSet/>
      <dgm:spPr/>
      <dgm:t>
        <a:bodyPr/>
        <a:lstStyle/>
        <a:p>
          <a:endParaRPr lang="en-US"/>
        </a:p>
      </dgm:t>
    </dgm:pt>
    <dgm:pt modelId="{44F94AFB-6D3A-D941-A74A-D5F9D0CFE464}" type="sibTrans" cxnId="{D662425A-C2A3-204C-BFA5-C63B6ADCF3DD}">
      <dgm:prSet/>
      <dgm:spPr/>
      <dgm:t>
        <a:bodyPr/>
        <a:lstStyle/>
        <a:p>
          <a:endParaRPr lang="en-US"/>
        </a:p>
      </dgm:t>
    </dgm:pt>
    <dgm:pt modelId="{CB962584-6E12-634A-B6E6-2B369C577A23}">
      <dgm:prSet phldrT="[Text]">
        <dgm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dgm:style>
      </dgm:prSet>
      <dgm:spPr>
        <a:ln/>
      </dgm:spPr>
      <dgm:t>
        <a:bodyPr/>
        <a:lstStyle/>
        <a:p>
          <a:r>
            <a:rPr lang="en-US"/>
            <a:t>Planning and preparing resources on a seasonal basis</a:t>
          </a:r>
        </a:p>
      </dgm:t>
    </dgm:pt>
    <dgm:pt modelId="{0AE54043-5B6D-504A-AAC6-BB191F116A0E}" type="parTrans" cxnId="{68046936-C9B4-2E45-A669-C51A8138CC04}">
      <dgm:prSet/>
      <dgm:spPr/>
      <dgm:t>
        <a:bodyPr/>
        <a:lstStyle/>
        <a:p>
          <a:endParaRPr lang="en-US"/>
        </a:p>
      </dgm:t>
    </dgm:pt>
    <dgm:pt modelId="{D33FD5A9-AA93-B64A-B47E-45636CA21674}" type="sibTrans" cxnId="{68046936-C9B4-2E45-A669-C51A8138CC04}">
      <dgm:prSet/>
      <dgm:spPr/>
      <dgm:t>
        <a:bodyPr/>
        <a:lstStyle/>
        <a:p>
          <a:endParaRPr lang="en-US"/>
        </a:p>
      </dgm:t>
    </dgm:pt>
    <dgm:pt modelId="{B7CD1963-09EA-754E-B4D8-949642F5AA21}">
      <dgm:prSet phldrT="[Text]" custT="1">
        <dgm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4800" b="1">
              <a:solidFill>
                <a:schemeClr val="bg1"/>
              </a:solidFill>
            </a:rPr>
            <a:t>Yearly</a:t>
          </a:r>
        </a:p>
      </dgm:t>
    </dgm:pt>
    <dgm:pt modelId="{C5B72B96-835D-F34D-954A-AE7C4975ECBB}" type="parTrans" cxnId="{D7892A29-3497-C942-9D62-ED35AB2B7685}">
      <dgm:prSet/>
      <dgm:spPr/>
      <dgm:t>
        <a:bodyPr/>
        <a:lstStyle/>
        <a:p>
          <a:endParaRPr lang="en-US"/>
        </a:p>
      </dgm:t>
    </dgm:pt>
    <dgm:pt modelId="{98D2B6CF-F0B3-B443-A3E7-E446EBEC382E}" type="sibTrans" cxnId="{D7892A29-3497-C942-9D62-ED35AB2B7685}">
      <dgm:prSet/>
      <dgm:spPr/>
      <dgm:t>
        <a:bodyPr/>
        <a:lstStyle/>
        <a:p>
          <a:endParaRPr lang="en-US"/>
        </a:p>
      </dgm:t>
    </dgm:pt>
    <dgm:pt modelId="{7FAA5F55-DFDF-E04E-B06A-A97CDB3D28A7}">
      <dgm:prSet>
        <dgm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dgm:style>
      </dgm:prSet>
      <dgm:spPr>
        <a:ln/>
      </dgm:spPr>
      <dgm:t>
        <a:bodyPr/>
        <a:lstStyle/>
        <a:p>
          <a:r>
            <a:rPr lang="en-CA" b="0" i="0" u="none" strike="noStrike">
              <a:solidFill>
                <a:schemeClr val="bg1"/>
              </a:solidFill>
              <a:effectLst/>
              <a:latin typeface="Franklin Gothic Book" panose="020B0503020102020204" pitchFamily="34" charset="0"/>
            </a:rPr>
            <a:t>Creating multi-year plans of mitigating losses</a:t>
          </a:r>
        </a:p>
      </dgm:t>
    </dgm:pt>
    <dgm:pt modelId="{AAAA00D7-E3D9-EE49-A7CB-47B180AC477D}" type="parTrans" cxnId="{C6FDC57F-9DB8-354F-82F8-D19800AF0860}">
      <dgm:prSet/>
      <dgm:spPr/>
      <dgm:t>
        <a:bodyPr/>
        <a:lstStyle/>
        <a:p>
          <a:endParaRPr lang="en-US"/>
        </a:p>
      </dgm:t>
    </dgm:pt>
    <dgm:pt modelId="{CC01C5A8-5CFD-8D4B-A9B1-CD2EE1307BD7}" type="sibTrans" cxnId="{C6FDC57F-9DB8-354F-82F8-D19800AF0860}">
      <dgm:prSet/>
      <dgm:spPr/>
      <dgm:t>
        <a:bodyPr/>
        <a:lstStyle/>
        <a:p>
          <a:endParaRPr lang="en-US"/>
        </a:p>
      </dgm:t>
    </dgm:pt>
    <dgm:pt modelId="{BB69E4BF-9E8A-8F44-BDAE-71EFE23EE052}">
      <dgm:prSet phldrT="[Text]">
        <dgm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dgm:style>
      </dgm:prSet>
      <dgm:spPr>
        <a:ln/>
      </dgm:spPr>
      <dgm:t>
        <a:bodyPr/>
        <a:lstStyle/>
        <a:p>
          <a:r>
            <a:rPr lang="en-US"/>
            <a:t>Understanding how this planning has changed over time</a:t>
          </a:r>
        </a:p>
      </dgm:t>
    </dgm:pt>
    <dgm:pt modelId="{D5867992-BAD1-0445-ACC2-3BF3A291ACFD}" type="parTrans" cxnId="{B2D81AE7-E6ED-D245-8231-C720C2008912}">
      <dgm:prSet/>
      <dgm:spPr/>
      <dgm:t>
        <a:bodyPr/>
        <a:lstStyle/>
        <a:p>
          <a:endParaRPr lang="en-US"/>
        </a:p>
      </dgm:t>
    </dgm:pt>
    <dgm:pt modelId="{780AA95F-1CB7-8C47-AB1A-3A6B9E528F7D}" type="sibTrans" cxnId="{B2D81AE7-E6ED-D245-8231-C720C2008912}">
      <dgm:prSet/>
      <dgm:spPr/>
      <dgm:t>
        <a:bodyPr/>
        <a:lstStyle/>
        <a:p>
          <a:endParaRPr lang="en-US"/>
        </a:p>
      </dgm:t>
    </dgm:pt>
    <dgm:pt modelId="{4A984473-38A1-A440-B673-4BA114915645}">
      <dgm:prSet>
        <dgm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dgm:style>
      </dgm:prSet>
      <dgm:spPr>
        <a:ln/>
      </dgm:spPr>
      <dgm:t>
        <a:bodyPr/>
        <a:lstStyle/>
        <a:p>
          <a:r>
            <a:rPr lang="en-CA" b="0" i="0" u="none" strike="noStrike">
              <a:solidFill>
                <a:schemeClr val="bg1"/>
              </a:solidFill>
              <a:effectLst/>
              <a:latin typeface="Franklin Gothic Book" panose="020B0503020102020204" pitchFamily="34" charset="0"/>
            </a:rPr>
            <a:t>Viewing climate trends as they relate to climate change</a:t>
          </a:r>
        </a:p>
      </dgm:t>
    </dgm:pt>
    <dgm:pt modelId="{52D794EE-6866-F742-9E0A-AAE0F6A24BAF}" type="parTrans" cxnId="{D7B56DCB-ED8D-0D48-8D68-3C715EFE651D}">
      <dgm:prSet/>
      <dgm:spPr/>
      <dgm:t>
        <a:bodyPr/>
        <a:lstStyle/>
        <a:p>
          <a:endParaRPr lang="en-US"/>
        </a:p>
      </dgm:t>
    </dgm:pt>
    <dgm:pt modelId="{04FBBE35-9D7C-8240-9C84-64B4D0F76DB4}" type="sibTrans" cxnId="{D7B56DCB-ED8D-0D48-8D68-3C715EFE651D}">
      <dgm:prSet/>
      <dgm:spPr/>
      <dgm:t>
        <a:bodyPr/>
        <a:lstStyle/>
        <a:p>
          <a:endParaRPr lang="en-US"/>
        </a:p>
      </dgm:t>
    </dgm:pt>
    <dgm:pt modelId="{CE48F016-5C8D-3747-A235-DE2536BA3073}" type="pres">
      <dgm:prSet presAssocID="{694BE06C-44AF-6D4F-B65E-93804388BBBA}" presName="theList" presStyleCnt="0">
        <dgm:presLayoutVars>
          <dgm:dir/>
          <dgm:animLvl val="lvl"/>
          <dgm:resizeHandles val="exact"/>
        </dgm:presLayoutVars>
      </dgm:prSet>
      <dgm:spPr/>
    </dgm:pt>
    <dgm:pt modelId="{873EEDCE-2946-A746-85E8-9AF82025E871}" type="pres">
      <dgm:prSet presAssocID="{06DBBD62-0725-4343-A918-61DC6A159A15}" presName="compNode" presStyleCnt="0"/>
      <dgm:spPr/>
    </dgm:pt>
    <dgm:pt modelId="{F7262F8C-8564-754E-A2A9-89CAB883DB6F}" type="pres">
      <dgm:prSet presAssocID="{06DBBD62-0725-4343-A918-61DC6A159A15}" presName="aNode" presStyleLbl="bgShp" presStyleIdx="0" presStyleCnt="2" custLinFactNeighborX="-104" custLinFactNeighborY="5686"/>
      <dgm:spPr/>
    </dgm:pt>
    <dgm:pt modelId="{0E2C8585-4FDD-E449-9108-A4EA371FB992}" type="pres">
      <dgm:prSet presAssocID="{06DBBD62-0725-4343-A918-61DC6A159A15}" presName="textNode" presStyleLbl="bgShp" presStyleIdx="0" presStyleCnt="2"/>
      <dgm:spPr/>
    </dgm:pt>
    <dgm:pt modelId="{7BD9D684-DF21-4447-89D5-3B23D609F4B9}" type="pres">
      <dgm:prSet presAssocID="{06DBBD62-0725-4343-A918-61DC6A159A15}" presName="compChildNode" presStyleCnt="0"/>
      <dgm:spPr/>
    </dgm:pt>
    <dgm:pt modelId="{2CCC3438-AEDC-3D47-AE8D-7CECAF21EC84}" type="pres">
      <dgm:prSet presAssocID="{06DBBD62-0725-4343-A918-61DC6A159A15}" presName="theInnerList" presStyleCnt="0"/>
      <dgm:spPr/>
    </dgm:pt>
    <dgm:pt modelId="{922A10F2-B2D6-A844-BA95-16F55C8E3251}" type="pres">
      <dgm:prSet presAssocID="{CB962584-6E12-634A-B6E6-2B369C577A23}" presName="childNode" presStyleLbl="node1" presStyleIdx="0" presStyleCnt="4">
        <dgm:presLayoutVars>
          <dgm:bulletEnabled val="1"/>
        </dgm:presLayoutVars>
      </dgm:prSet>
      <dgm:spPr/>
    </dgm:pt>
    <dgm:pt modelId="{56D7977A-EE47-E843-9478-F1C9B85AFB6B}" type="pres">
      <dgm:prSet presAssocID="{CB962584-6E12-634A-B6E6-2B369C577A23}" presName="aSpace2" presStyleCnt="0"/>
      <dgm:spPr/>
    </dgm:pt>
    <dgm:pt modelId="{4B7F00A3-A11B-9749-9C54-CC60B3DAB21A}" type="pres">
      <dgm:prSet presAssocID="{BB69E4BF-9E8A-8F44-BDAE-71EFE23EE052}" presName="childNode" presStyleLbl="node1" presStyleIdx="1" presStyleCnt="4">
        <dgm:presLayoutVars>
          <dgm:bulletEnabled val="1"/>
        </dgm:presLayoutVars>
      </dgm:prSet>
      <dgm:spPr/>
    </dgm:pt>
    <dgm:pt modelId="{0B01DF14-6D74-8743-81F7-C4C11F729FFF}" type="pres">
      <dgm:prSet presAssocID="{06DBBD62-0725-4343-A918-61DC6A159A15}" presName="aSpace" presStyleCnt="0"/>
      <dgm:spPr/>
    </dgm:pt>
    <dgm:pt modelId="{582E1C9F-D7D4-F741-83ED-B6B59B0F5675}" type="pres">
      <dgm:prSet presAssocID="{B7CD1963-09EA-754E-B4D8-949642F5AA21}" presName="compNode" presStyleCnt="0"/>
      <dgm:spPr/>
    </dgm:pt>
    <dgm:pt modelId="{59B2B7D1-0302-D242-87D8-69EFF9C7639D}" type="pres">
      <dgm:prSet presAssocID="{B7CD1963-09EA-754E-B4D8-949642F5AA21}" presName="aNode" presStyleLbl="bgShp" presStyleIdx="1" presStyleCnt="2"/>
      <dgm:spPr/>
    </dgm:pt>
    <dgm:pt modelId="{509EE8B9-7187-1541-8062-8E2EA282BF09}" type="pres">
      <dgm:prSet presAssocID="{B7CD1963-09EA-754E-B4D8-949642F5AA21}" presName="textNode" presStyleLbl="bgShp" presStyleIdx="1" presStyleCnt="2"/>
      <dgm:spPr/>
    </dgm:pt>
    <dgm:pt modelId="{1E3367F2-825F-3146-A237-712224E85E2C}" type="pres">
      <dgm:prSet presAssocID="{B7CD1963-09EA-754E-B4D8-949642F5AA21}" presName="compChildNode" presStyleCnt="0"/>
      <dgm:spPr/>
    </dgm:pt>
    <dgm:pt modelId="{76D89A22-EBF7-A742-B96E-3389E71544C6}" type="pres">
      <dgm:prSet presAssocID="{B7CD1963-09EA-754E-B4D8-949642F5AA21}" presName="theInnerList" presStyleCnt="0"/>
      <dgm:spPr/>
    </dgm:pt>
    <dgm:pt modelId="{CAC62CF0-89E4-FB46-8B67-62B8D1F67832}" type="pres">
      <dgm:prSet presAssocID="{7FAA5F55-DFDF-E04E-B06A-A97CDB3D28A7}" presName="childNode" presStyleLbl="node1" presStyleIdx="2" presStyleCnt="4">
        <dgm:presLayoutVars>
          <dgm:bulletEnabled val="1"/>
        </dgm:presLayoutVars>
      </dgm:prSet>
      <dgm:spPr/>
    </dgm:pt>
    <dgm:pt modelId="{670329F7-FD10-BA45-9D4B-34391BEFFAE5}" type="pres">
      <dgm:prSet presAssocID="{7FAA5F55-DFDF-E04E-B06A-A97CDB3D28A7}" presName="aSpace2" presStyleCnt="0"/>
      <dgm:spPr/>
    </dgm:pt>
    <dgm:pt modelId="{93CD90D5-9FC5-9845-A4B2-6B8689209444}" type="pres">
      <dgm:prSet presAssocID="{4A984473-38A1-A440-B673-4BA114915645}" presName="childNode" presStyleLbl="node1" presStyleIdx="3" presStyleCnt="4">
        <dgm:presLayoutVars>
          <dgm:bulletEnabled val="1"/>
        </dgm:presLayoutVars>
      </dgm:prSet>
      <dgm:spPr/>
    </dgm:pt>
  </dgm:ptLst>
  <dgm:cxnLst>
    <dgm:cxn modelId="{D7892A29-3497-C942-9D62-ED35AB2B7685}" srcId="{694BE06C-44AF-6D4F-B65E-93804388BBBA}" destId="{B7CD1963-09EA-754E-B4D8-949642F5AA21}" srcOrd="1" destOrd="0" parTransId="{C5B72B96-835D-F34D-954A-AE7C4975ECBB}" sibTransId="{98D2B6CF-F0B3-B443-A3E7-E446EBEC382E}"/>
    <dgm:cxn modelId="{E9BE472E-803A-C14E-A0F3-B8D07D612CCC}" type="presOf" srcId="{BB69E4BF-9E8A-8F44-BDAE-71EFE23EE052}" destId="{4B7F00A3-A11B-9749-9C54-CC60B3DAB21A}" srcOrd="0" destOrd="0" presId="urn:microsoft.com/office/officeart/2005/8/layout/lProcess2"/>
    <dgm:cxn modelId="{68046936-C9B4-2E45-A669-C51A8138CC04}" srcId="{06DBBD62-0725-4343-A918-61DC6A159A15}" destId="{CB962584-6E12-634A-B6E6-2B369C577A23}" srcOrd="0" destOrd="0" parTransId="{0AE54043-5B6D-504A-AAC6-BB191F116A0E}" sibTransId="{D33FD5A9-AA93-B64A-B47E-45636CA21674}"/>
    <dgm:cxn modelId="{08C33C50-D9F9-734C-AE74-443123124410}" type="presOf" srcId="{06DBBD62-0725-4343-A918-61DC6A159A15}" destId="{0E2C8585-4FDD-E449-9108-A4EA371FB992}" srcOrd="1" destOrd="0" presId="urn:microsoft.com/office/officeart/2005/8/layout/lProcess2"/>
    <dgm:cxn modelId="{D662425A-C2A3-204C-BFA5-C63B6ADCF3DD}" srcId="{694BE06C-44AF-6D4F-B65E-93804388BBBA}" destId="{06DBBD62-0725-4343-A918-61DC6A159A15}" srcOrd="0" destOrd="0" parTransId="{EE3C8D23-AD98-4543-A157-A610BA05534E}" sibTransId="{44F94AFB-6D3A-D941-A74A-D5F9D0CFE464}"/>
    <dgm:cxn modelId="{C6FDC57F-9DB8-354F-82F8-D19800AF0860}" srcId="{B7CD1963-09EA-754E-B4D8-949642F5AA21}" destId="{7FAA5F55-DFDF-E04E-B06A-A97CDB3D28A7}" srcOrd="0" destOrd="0" parTransId="{AAAA00D7-E3D9-EE49-A7CB-47B180AC477D}" sibTransId="{CC01C5A8-5CFD-8D4B-A9B1-CD2EE1307BD7}"/>
    <dgm:cxn modelId="{148D7091-E033-FE44-9CF3-A276193965BB}" type="presOf" srcId="{B7CD1963-09EA-754E-B4D8-949642F5AA21}" destId="{59B2B7D1-0302-D242-87D8-69EFF9C7639D}" srcOrd="0" destOrd="0" presId="urn:microsoft.com/office/officeart/2005/8/layout/lProcess2"/>
    <dgm:cxn modelId="{7287FA94-76FE-0B41-9AE6-5B1C5D010E4A}" type="presOf" srcId="{7FAA5F55-DFDF-E04E-B06A-A97CDB3D28A7}" destId="{CAC62CF0-89E4-FB46-8B67-62B8D1F67832}" srcOrd="0" destOrd="0" presId="urn:microsoft.com/office/officeart/2005/8/layout/lProcess2"/>
    <dgm:cxn modelId="{1632E996-F1FB-E444-9324-217F5757B45D}" type="presOf" srcId="{B7CD1963-09EA-754E-B4D8-949642F5AA21}" destId="{509EE8B9-7187-1541-8062-8E2EA282BF09}" srcOrd="1" destOrd="0" presId="urn:microsoft.com/office/officeart/2005/8/layout/lProcess2"/>
    <dgm:cxn modelId="{F0896EAD-E79A-C64E-9687-6A5E589E8F58}" type="presOf" srcId="{4A984473-38A1-A440-B673-4BA114915645}" destId="{93CD90D5-9FC5-9845-A4B2-6B8689209444}" srcOrd="0" destOrd="0" presId="urn:microsoft.com/office/officeart/2005/8/layout/lProcess2"/>
    <dgm:cxn modelId="{0F00B5BD-9DAC-CB40-A672-EF040C12ED90}" type="presOf" srcId="{06DBBD62-0725-4343-A918-61DC6A159A15}" destId="{F7262F8C-8564-754E-A2A9-89CAB883DB6F}" srcOrd="0" destOrd="0" presId="urn:microsoft.com/office/officeart/2005/8/layout/lProcess2"/>
    <dgm:cxn modelId="{D7B56DCB-ED8D-0D48-8D68-3C715EFE651D}" srcId="{B7CD1963-09EA-754E-B4D8-949642F5AA21}" destId="{4A984473-38A1-A440-B673-4BA114915645}" srcOrd="1" destOrd="0" parTransId="{52D794EE-6866-F742-9E0A-AAE0F6A24BAF}" sibTransId="{04FBBE35-9D7C-8240-9C84-64B4D0F76DB4}"/>
    <dgm:cxn modelId="{FFCBE3D4-2C0C-DF4F-8182-F39A0BE06198}" type="presOf" srcId="{CB962584-6E12-634A-B6E6-2B369C577A23}" destId="{922A10F2-B2D6-A844-BA95-16F55C8E3251}" srcOrd="0" destOrd="0" presId="urn:microsoft.com/office/officeart/2005/8/layout/lProcess2"/>
    <dgm:cxn modelId="{381E1CE3-3D02-7F42-90A8-06A7D9AD1AC7}" type="presOf" srcId="{694BE06C-44AF-6D4F-B65E-93804388BBBA}" destId="{CE48F016-5C8D-3747-A235-DE2536BA3073}" srcOrd="0" destOrd="0" presId="urn:microsoft.com/office/officeart/2005/8/layout/lProcess2"/>
    <dgm:cxn modelId="{B2D81AE7-E6ED-D245-8231-C720C2008912}" srcId="{06DBBD62-0725-4343-A918-61DC6A159A15}" destId="{BB69E4BF-9E8A-8F44-BDAE-71EFE23EE052}" srcOrd="1" destOrd="0" parTransId="{D5867992-BAD1-0445-ACC2-3BF3A291ACFD}" sibTransId="{780AA95F-1CB7-8C47-AB1A-3A6B9E528F7D}"/>
    <dgm:cxn modelId="{FC412D95-2881-6342-91D7-5A18BB6274D1}" type="presParOf" srcId="{CE48F016-5C8D-3747-A235-DE2536BA3073}" destId="{873EEDCE-2946-A746-85E8-9AF82025E871}" srcOrd="0" destOrd="0" presId="urn:microsoft.com/office/officeart/2005/8/layout/lProcess2"/>
    <dgm:cxn modelId="{BEFCD344-DB7A-E248-BA9C-34FD670845C4}" type="presParOf" srcId="{873EEDCE-2946-A746-85E8-9AF82025E871}" destId="{F7262F8C-8564-754E-A2A9-89CAB883DB6F}" srcOrd="0" destOrd="0" presId="urn:microsoft.com/office/officeart/2005/8/layout/lProcess2"/>
    <dgm:cxn modelId="{48C80E47-4A12-BC46-9389-26B1A0993DFE}" type="presParOf" srcId="{873EEDCE-2946-A746-85E8-9AF82025E871}" destId="{0E2C8585-4FDD-E449-9108-A4EA371FB992}" srcOrd="1" destOrd="0" presId="urn:microsoft.com/office/officeart/2005/8/layout/lProcess2"/>
    <dgm:cxn modelId="{92738DCA-8C93-FB45-A0B0-5B04008774CA}" type="presParOf" srcId="{873EEDCE-2946-A746-85E8-9AF82025E871}" destId="{7BD9D684-DF21-4447-89D5-3B23D609F4B9}" srcOrd="2" destOrd="0" presId="urn:microsoft.com/office/officeart/2005/8/layout/lProcess2"/>
    <dgm:cxn modelId="{E2AF751E-7668-9E48-A397-2A5BA811A4B1}" type="presParOf" srcId="{7BD9D684-DF21-4447-89D5-3B23D609F4B9}" destId="{2CCC3438-AEDC-3D47-AE8D-7CECAF21EC84}" srcOrd="0" destOrd="0" presId="urn:microsoft.com/office/officeart/2005/8/layout/lProcess2"/>
    <dgm:cxn modelId="{0E6E41FB-26CB-8742-9911-31A6DBF29F50}" type="presParOf" srcId="{2CCC3438-AEDC-3D47-AE8D-7CECAF21EC84}" destId="{922A10F2-B2D6-A844-BA95-16F55C8E3251}" srcOrd="0" destOrd="0" presId="urn:microsoft.com/office/officeart/2005/8/layout/lProcess2"/>
    <dgm:cxn modelId="{591F7392-F808-754D-90ED-16BC6E4E1A28}" type="presParOf" srcId="{2CCC3438-AEDC-3D47-AE8D-7CECAF21EC84}" destId="{56D7977A-EE47-E843-9478-F1C9B85AFB6B}" srcOrd="1" destOrd="0" presId="urn:microsoft.com/office/officeart/2005/8/layout/lProcess2"/>
    <dgm:cxn modelId="{C5B01FCE-ACEE-684A-BE1E-C189495E0736}" type="presParOf" srcId="{2CCC3438-AEDC-3D47-AE8D-7CECAF21EC84}" destId="{4B7F00A3-A11B-9749-9C54-CC60B3DAB21A}" srcOrd="2" destOrd="0" presId="urn:microsoft.com/office/officeart/2005/8/layout/lProcess2"/>
    <dgm:cxn modelId="{20AB2C9D-3953-D745-B3DF-D72D4A699DE9}" type="presParOf" srcId="{CE48F016-5C8D-3747-A235-DE2536BA3073}" destId="{0B01DF14-6D74-8743-81F7-C4C11F729FFF}" srcOrd="1" destOrd="0" presId="urn:microsoft.com/office/officeart/2005/8/layout/lProcess2"/>
    <dgm:cxn modelId="{E3AAF3CF-90FA-C344-814F-F42E131D6075}" type="presParOf" srcId="{CE48F016-5C8D-3747-A235-DE2536BA3073}" destId="{582E1C9F-D7D4-F741-83ED-B6B59B0F5675}" srcOrd="2" destOrd="0" presId="urn:microsoft.com/office/officeart/2005/8/layout/lProcess2"/>
    <dgm:cxn modelId="{A36F78CF-8A5D-D049-A9CF-C22014BD47FE}" type="presParOf" srcId="{582E1C9F-D7D4-F741-83ED-B6B59B0F5675}" destId="{59B2B7D1-0302-D242-87D8-69EFF9C7639D}" srcOrd="0" destOrd="0" presId="urn:microsoft.com/office/officeart/2005/8/layout/lProcess2"/>
    <dgm:cxn modelId="{C057D1DC-778B-2046-A8C5-1B6A9D1EEF39}" type="presParOf" srcId="{582E1C9F-D7D4-F741-83ED-B6B59B0F5675}" destId="{509EE8B9-7187-1541-8062-8E2EA282BF09}" srcOrd="1" destOrd="0" presId="urn:microsoft.com/office/officeart/2005/8/layout/lProcess2"/>
    <dgm:cxn modelId="{B4CC0438-1067-DB45-8E18-F565056637CF}" type="presParOf" srcId="{582E1C9F-D7D4-F741-83ED-B6B59B0F5675}" destId="{1E3367F2-825F-3146-A237-712224E85E2C}" srcOrd="2" destOrd="0" presId="urn:microsoft.com/office/officeart/2005/8/layout/lProcess2"/>
    <dgm:cxn modelId="{17241C61-66FB-8A48-AABF-E5ADD337D1FB}" type="presParOf" srcId="{1E3367F2-825F-3146-A237-712224E85E2C}" destId="{76D89A22-EBF7-A742-B96E-3389E71544C6}" srcOrd="0" destOrd="0" presId="urn:microsoft.com/office/officeart/2005/8/layout/lProcess2"/>
    <dgm:cxn modelId="{0F1E9CF0-4584-BE47-BBF9-3D1170F26763}" type="presParOf" srcId="{76D89A22-EBF7-A742-B96E-3389E71544C6}" destId="{CAC62CF0-89E4-FB46-8B67-62B8D1F67832}" srcOrd="0" destOrd="0" presId="urn:microsoft.com/office/officeart/2005/8/layout/lProcess2"/>
    <dgm:cxn modelId="{DF48D1B4-306F-2041-AA56-4286D3257D90}" type="presParOf" srcId="{76D89A22-EBF7-A742-B96E-3389E71544C6}" destId="{670329F7-FD10-BA45-9D4B-34391BEFFAE5}" srcOrd="1" destOrd="0" presId="urn:microsoft.com/office/officeart/2005/8/layout/lProcess2"/>
    <dgm:cxn modelId="{584022C5-1805-0047-B885-9A5AE0884E11}" type="presParOf" srcId="{76D89A22-EBF7-A742-B96E-3389E71544C6}" destId="{93CD90D5-9FC5-9845-A4B2-6B8689209444}" srcOrd="2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694BE06C-44AF-6D4F-B65E-93804388BBBA}" type="doc">
      <dgm:prSet loTypeId="urn:microsoft.com/office/officeart/2005/8/layout/lProcess2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6DBBD62-0725-4343-A918-61DC6A159A15}">
      <dgm:prSet phldrT="[Text]" custT="1">
        <dgm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4800" b="1">
              <a:solidFill>
                <a:schemeClr val="bg1"/>
              </a:solidFill>
            </a:rPr>
            <a:t>Questions</a:t>
          </a:r>
        </a:p>
      </dgm:t>
    </dgm:pt>
    <dgm:pt modelId="{EE3C8D23-AD98-4543-A157-A610BA05534E}" type="parTrans" cxnId="{D662425A-C2A3-204C-BFA5-C63B6ADCF3DD}">
      <dgm:prSet/>
      <dgm:spPr/>
      <dgm:t>
        <a:bodyPr/>
        <a:lstStyle/>
        <a:p>
          <a:endParaRPr lang="en-US"/>
        </a:p>
      </dgm:t>
    </dgm:pt>
    <dgm:pt modelId="{44F94AFB-6D3A-D941-A74A-D5F9D0CFE464}" type="sibTrans" cxnId="{D662425A-C2A3-204C-BFA5-C63B6ADCF3DD}">
      <dgm:prSet/>
      <dgm:spPr/>
      <dgm:t>
        <a:bodyPr/>
        <a:lstStyle/>
        <a:p>
          <a:endParaRPr lang="en-US"/>
        </a:p>
      </dgm:t>
    </dgm:pt>
    <dgm:pt modelId="{CB962584-6E12-634A-B6E6-2B369C577A23}">
      <dgm:prSet phldrT="[Text]">
        <dgm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dgm:style>
      </dgm:prSet>
      <dgm:spPr>
        <a:ln/>
      </dgm:spPr>
      <dgm:t>
        <a:bodyPr/>
        <a:lstStyle/>
        <a:p>
          <a:r>
            <a:rPr lang="en-US" i="1"/>
            <a:t>Seasonality?</a:t>
          </a:r>
        </a:p>
      </dgm:t>
    </dgm:pt>
    <dgm:pt modelId="{0AE54043-5B6D-504A-AAC6-BB191F116A0E}" type="parTrans" cxnId="{68046936-C9B4-2E45-A669-C51A8138CC04}">
      <dgm:prSet/>
      <dgm:spPr/>
      <dgm:t>
        <a:bodyPr/>
        <a:lstStyle/>
        <a:p>
          <a:endParaRPr lang="en-US"/>
        </a:p>
      </dgm:t>
    </dgm:pt>
    <dgm:pt modelId="{D33FD5A9-AA93-B64A-B47E-45636CA21674}" type="sibTrans" cxnId="{68046936-C9B4-2E45-A669-C51A8138CC04}">
      <dgm:prSet/>
      <dgm:spPr/>
      <dgm:t>
        <a:bodyPr/>
        <a:lstStyle/>
        <a:p>
          <a:endParaRPr lang="en-US"/>
        </a:p>
      </dgm:t>
    </dgm:pt>
    <dgm:pt modelId="{B7CD1963-09EA-754E-B4D8-949642F5AA21}">
      <dgm:prSet phldrT="[Text]" custT="1">
        <dgm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4800" b="1">
              <a:solidFill>
                <a:schemeClr val="bg1"/>
              </a:solidFill>
            </a:rPr>
            <a:t>Answers</a:t>
          </a:r>
        </a:p>
      </dgm:t>
    </dgm:pt>
    <dgm:pt modelId="{C5B72B96-835D-F34D-954A-AE7C4975ECBB}" type="parTrans" cxnId="{D7892A29-3497-C942-9D62-ED35AB2B7685}">
      <dgm:prSet/>
      <dgm:spPr/>
      <dgm:t>
        <a:bodyPr/>
        <a:lstStyle/>
        <a:p>
          <a:endParaRPr lang="en-US"/>
        </a:p>
      </dgm:t>
    </dgm:pt>
    <dgm:pt modelId="{98D2B6CF-F0B3-B443-A3E7-E446EBEC382E}" type="sibTrans" cxnId="{D7892A29-3497-C942-9D62-ED35AB2B7685}">
      <dgm:prSet/>
      <dgm:spPr/>
      <dgm:t>
        <a:bodyPr/>
        <a:lstStyle/>
        <a:p>
          <a:endParaRPr lang="en-US"/>
        </a:p>
      </dgm:t>
    </dgm:pt>
    <dgm:pt modelId="{9115F231-DEA0-6843-94E1-C3B4ACFE7613}">
      <dgm:prSet phldrT="[Text]">
        <dgm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dgm:style>
      </dgm:prSet>
      <dgm:spPr>
        <a:ln/>
      </dgm:spPr>
      <dgm:t>
        <a:bodyPr/>
        <a:lstStyle/>
        <a:p>
          <a:r>
            <a:rPr lang="en-US" b="0" i="1" u="none" strike="noStrike">
              <a:solidFill>
                <a:schemeClr val="bg1"/>
              </a:solidFill>
              <a:effectLst/>
              <a:latin typeface="Franklin Gothic Book" panose="020B0503020102020204" pitchFamily="34" charset="0"/>
            </a:rPr>
            <a:t>Yes!</a:t>
          </a:r>
          <a:endParaRPr lang="en-US">
            <a:solidFill>
              <a:schemeClr val="bg1"/>
            </a:solidFill>
          </a:endParaRPr>
        </a:p>
      </dgm:t>
    </dgm:pt>
    <dgm:pt modelId="{5029505C-7327-E849-A5AC-0DD6DCC9118B}" type="parTrans" cxnId="{675AA34A-85D4-1A47-9E89-AD2ED8E045F4}">
      <dgm:prSet/>
      <dgm:spPr/>
      <dgm:t>
        <a:bodyPr/>
        <a:lstStyle/>
        <a:p>
          <a:endParaRPr lang="en-US"/>
        </a:p>
      </dgm:t>
    </dgm:pt>
    <dgm:pt modelId="{76B65071-3E85-6F4E-8130-6DD4B7C930CF}" type="sibTrans" cxnId="{675AA34A-85D4-1A47-9E89-AD2ED8E045F4}">
      <dgm:prSet/>
      <dgm:spPr/>
      <dgm:t>
        <a:bodyPr/>
        <a:lstStyle/>
        <a:p>
          <a:endParaRPr lang="en-US"/>
        </a:p>
      </dgm:t>
    </dgm:pt>
    <dgm:pt modelId="{237F9785-C374-B049-B5D4-681714F09F0D}">
      <dgm:prSet phldrT="[Text]">
        <dgm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dgm:style>
      </dgm:prSet>
      <dgm:spPr>
        <a:ln/>
      </dgm:spPr>
      <dgm:t>
        <a:bodyPr/>
        <a:lstStyle/>
        <a:p>
          <a:r>
            <a:rPr lang="en-US" b="0" i="1">
              <a:latin typeface="Franklin Gothic Book" panose="020B0503020102020204" pitchFamily="34" charset="0"/>
            </a:rPr>
            <a:t>Is seasonality changing over time?</a:t>
          </a:r>
          <a:endParaRPr lang="en-US"/>
        </a:p>
      </dgm:t>
    </dgm:pt>
    <dgm:pt modelId="{3C7EDF37-407E-C940-B3D1-05464F8A52D2}" type="parTrans" cxnId="{6773C5B2-47A4-CA4C-893E-A27E3E10474E}">
      <dgm:prSet/>
      <dgm:spPr/>
      <dgm:t>
        <a:bodyPr/>
        <a:lstStyle/>
        <a:p>
          <a:endParaRPr lang="en-US"/>
        </a:p>
      </dgm:t>
    </dgm:pt>
    <dgm:pt modelId="{95326005-BDD4-FF43-B5E2-B1FCBCF14E88}" type="sibTrans" cxnId="{6773C5B2-47A4-CA4C-893E-A27E3E10474E}">
      <dgm:prSet/>
      <dgm:spPr/>
      <dgm:t>
        <a:bodyPr/>
        <a:lstStyle/>
        <a:p>
          <a:endParaRPr lang="en-US"/>
        </a:p>
      </dgm:t>
    </dgm:pt>
    <dgm:pt modelId="{82E822C9-9887-964F-A6F6-91E592C34D21}">
      <dgm:prSet phldrT="[Text]">
        <dgm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dgm:style>
      </dgm:prSet>
      <dgm:spPr>
        <a:ln/>
      </dgm:spPr>
      <dgm:t>
        <a:bodyPr/>
        <a:lstStyle/>
        <a:p>
          <a:r>
            <a:rPr lang="en-US" b="0" i="1">
              <a:latin typeface="Franklin Gothic Book" panose="020B0503020102020204" pitchFamily="34" charset="0"/>
            </a:rPr>
            <a:t>Is there a correlation between disaster types and cost?</a:t>
          </a:r>
          <a:endParaRPr lang="en-US"/>
        </a:p>
      </dgm:t>
    </dgm:pt>
    <dgm:pt modelId="{FB9765EF-A0D3-5145-9325-57BDD089721D}" type="parTrans" cxnId="{D9420AB9-87E8-C240-9554-F912EDB49FED}">
      <dgm:prSet/>
      <dgm:spPr/>
      <dgm:t>
        <a:bodyPr/>
        <a:lstStyle/>
        <a:p>
          <a:endParaRPr lang="en-US"/>
        </a:p>
      </dgm:t>
    </dgm:pt>
    <dgm:pt modelId="{2CE06B53-9562-7540-B6FB-EE1D75A3CFAD}" type="sibTrans" cxnId="{D9420AB9-87E8-C240-9554-F912EDB49FED}">
      <dgm:prSet/>
      <dgm:spPr/>
      <dgm:t>
        <a:bodyPr/>
        <a:lstStyle/>
        <a:p>
          <a:endParaRPr lang="en-US"/>
        </a:p>
      </dgm:t>
    </dgm:pt>
    <dgm:pt modelId="{EC77AE1D-91CF-8847-9D50-3D19C2D32EC8}">
      <dgm:prSet>
        <dgm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dgm:style>
      </dgm:prSet>
      <dgm:spPr>
        <a:ln/>
      </dgm:spPr>
      <dgm:t>
        <a:bodyPr/>
        <a:lstStyle/>
        <a:p>
          <a:r>
            <a:rPr lang="en-CA" b="0" i="1" u="none" strike="noStrike">
              <a:solidFill>
                <a:schemeClr val="bg1"/>
              </a:solidFill>
              <a:effectLst/>
              <a:latin typeface="Franklin Gothic Book" panose="020B0503020102020204" pitchFamily="34" charset="0"/>
            </a:rPr>
            <a:t>Depends</a:t>
          </a:r>
          <a:r>
            <a:rPr lang="en-CA" b="0" i="1" u="none" strike="noStrike" baseline="0">
              <a:solidFill>
                <a:schemeClr val="bg1"/>
              </a:solidFill>
              <a:effectLst/>
              <a:latin typeface="Franklin Gothic Book" panose="020B0503020102020204" pitchFamily="34" charset="0"/>
            </a:rPr>
            <a:t> on the disaster</a:t>
          </a:r>
          <a:endParaRPr lang="en-CA" b="0" i="1" u="none" strike="noStrike">
            <a:solidFill>
              <a:schemeClr val="bg1"/>
            </a:solidFill>
            <a:effectLst/>
            <a:latin typeface="Franklin Gothic Book" panose="020B0503020102020204" pitchFamily="34" charset="0"/>
          </a:endParaRPr>
        </a:p>
      </dgm:t>
    </dgm:pt>
    <dgm:pt modelId="{66C82DB2-C462-434D-82AF-6DDEA17E6D32}" type="parTrans" cxnId="{79379DB5-37E8-DB4C-A32A-E83986E5D0FF}">
      <dgm:prSet/>
      <dgm:spPr/>
      <dgm:t>
        <a:bodyPr/>
        <a:lstStyle/>
        <a:p>
          <a:endParaRPr lang="en-US"/>
        </a:p>
      </dgm:t>
    </dgm:pt>
    <dgm:pt modelId="{A6B5B77F-FF68-0F4C-AA93-8C4A72BF68D5}" type="sibTrans" cxnId="{79379DB5-37E8-DB4C-A32A-E83986E5D0FF}">
      <dgm:prSet/>
      <dgm:spPr/>
      <dgm:t>
        <a:bodyPr/>
        <a:lstStyle/>
        <a:p>
          <a:endParaRPr lang="en-US"/>
        </a:p>
      </dgm:t>
    </dgm:pt>
    <dgm:pt modelId="{7FAA5F55-DFDF-E04E-B06A-A97CDB3D28A7}">
      <dgm:prSet>
        <dgm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dgm:style>
      </dgm:prSet>
      <dgm:spPr>
        <a:ln/>
      </dgm:spPr>
      <dgm:t>
        <a:bodyPr/>
        <a:lstStyle/>
        <a:p>
          <a:r>
            <a:rPr lang="en-US" b="0" i="1" u="none" strike="noStrike">
              <a:solidFill>
                <a:schemeClr val="bg1"/>
              </a:solidFill>
              <a:effectLst/>
              <a:latin typeface="Franklin Gothic Book" panose="020B0503020102020204" pitchFamily="34" charset="0"/>
            </a:rPr>
            <a:t>Yes! Hurricanes</a:t>
          </a:r>
          <a:endParaRPr lang="en-CA" b="0" i="0" u="none" strike="noStrike">
            <a:solidFill>
              <a:schemeClr val="bg1"/>
            </a:solidFill>
            <a:effectLst/>
            <a:latin typeface="Franklin Gothic Book" panose="020B0503020102020204" pitchFamily="34" charset="0"/>
          </a:endParaRPr>
        </a:p>
      </dgm:t>
    </dgm:pt>
    <dgm:pt modelId="{AAAA00D7-E3D9-EE49-A7CB-47B180AC477D}" type="parTrans" cxnId="{C6FDC57F-9DB8-354F-82F8-D19800AF0860}">
      <dgm:prSet/>
      <dgm:spPr/>
      <dgm:t>
        <a:bodyPr/>
        <a:lstStyle/>
        <a:p>
          <a:endParaRPr lang="en-US"/>
        </a:p>
      </dgm:t>
    </dgm:pt>
    <dgm:pt modelId="{CC01C5A8-5CFD-8D4B-A9B1-CD2EE1307BD7}" type="sibTrans" cxnId="{C6FDC57F-9DB8-354F-82F8-D19800AF0860}">
      <dgm:prSet/>
      <dgm:spPr/>
      <dgm:t>
        <a:bodyPr/>
        <a:lstStyle/>
        <a:p>
          <a:endParaRPr lang="en-US"/>
        </a:p>
      </dgm:t>
    </dgm:pt>
    <dgm:pt modelId="{5C4C44AA-81C4-B247-BD55-D3EE992F06F2}">
      <dgm:prSet>
        <dgm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dgm:style>
      </dgm:prSet>
      <dgm:spPr>
        <a:ln/>
      </dgm:spPr>
      <dgm:t>
        <a:bodyPr/>
        <a:lstStyle/>
        <a:p>
          <a:r>
            <a:rPr lang="en-CA" b="0" i="1" u="none" strike="noStrike">
              <a:solidFill>
                <a:schemeClr val="bg1"/>
              </a:solidFill>
              <a:effectLst/>
              <a:latin typeface="Franklin Gothic Book" panose="020B0503020102020204" pitchFamily="34" charset="0"/>
            </a:rPr>
            <a:t>Yes and no!</a:t>
          </a:r>
        </a:p>
      </dgm:t>
    </dgm:pt>
    <dgm:pt modelId="{D9C30412-35AA-5944-8E44-7529A5B4C72A}" type="parTrans" cxnId="{98590217-5F57-0C40-8DB5-B9C8574A0E75}">
      <dgm:prSet/>
      <dgm:spPr/>
      <dgm:t>
        <a:bodyPr/>
        <a:lstStyle/>
        <a:p>
          <a:endParaRPr lang="en-US"/>
        </a:p>
      </dgm:t>
    </dgm:pt>
    <dgm:pt modelId="{38EAE46F-406C-F147-A6F5-9477061A2BCB}" type="sibTrans" cxnId="{98590217-5F57-0C40-8DB5-B9C8574A0E75}">
      <dgm:prSet/>
      <dgm:spPr/>
      <dgm:t>
        <a:bodyPr/>
        <a:lstStyle/>
        <a:p>
          <a:endParaRPr lang="en-US"/>
        </a:p>
      </dgm:t>
    </dgm:pt>
    <dgm:pt modelId="{BC9B01B3-6881-B343-9C7A-856F2EC39080}">
      <dgm:prSet phldrT="[Text]">
        <dgm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dgm:style>
      </dgm:prSet>
      <dgm:spPr>
        <a:ln/>
      </dgm:spPr>
      <dgm:t>
        <a:bodyPr/>
        <a:lstStyle/>
        <a:p>
          <a:r>
            <a:rPr lang="en-US" i="1"/>
            <a:t>What times of the year are specific disasters more common?</a:t>
          </a:r>
        </a:p>
      </dgm:t>
    </dgm:pt>
    <dgm:pt modelId="{F40DD304-1F9D-4F49-8AB8-BBFE84248742}" type="parTrans" cxnId="{C2C5F729-7447-4842-B35E-A8C2A5637FCF}">
      <dgm:prSet/>
      <dgm:spPr/>
      <dgm:t>
        <a:bodyPr/>
        <a:lstStyle/>
        <a:p>
          <a:endParaRPr lang="en-US"/>
        </a:p>
      </dgm:t>
    </dgm:pt>
    <dgm:pt modelId="{31899F4E-D37E-3C46-A224-3F8E99B5BFDA}" type="sibTrans" cxnId="{C2C5F729-7447-4842-B35E-A8C2A5637FCF}">
      <dgm:prSet/>
      <dgm:spPr/>
      <dgm:t>
        <a:bodyPr/>
        <a:lstStyle/>
        <a:p>
          <a:endParaRPr lang="en-US"/>
        </a:p>
      </dgm:t>
    </dgm:pt>
    <dgm:pt modelId="{CE48F016-5C8D-3747-A235-DE2536BA3073}" type="pres">
      <dgm:prSet presAssocID="{694BE06C-44AF-6D4F-B65E-93804388BBBA}" presName="theList" presStyleCnt="0">
        <dgm:presLayoutVars>
          <dgm:dir/>
          <dgm:animLvl val="lvl"/>
          <dgm:resizeHandles val="exact"/>
        </dgm:presLayoutVars>
      </dgm:prSet>
      <dgm:spPr/>
    </dgm:pt>
    <dgm:pt modelId="{873EEDCE-2946-A746-85E8-9AF82025E871}" type="pres">
      <dgm:prSet presAssocID="{06DBBD62-0725-4343-A918-61DC6A159A15}" presName="compNode" presStyleCnt="0"/>
      <dgm:spPr/>
    </dgm:pt>
    <dgm:pt modelId="{F7262F8C-8564-754E-A2A9-89CAB883DB6F}" type="pres">
      <dgm:prSet presAssocID="{06DBBD62-0725-4343-A918-61DC6A159A15}" presName="aNode" presStyleLbl="bgShp" presStyleIdx="0" presStyleCnt="2" custLinFactNeighborX="-104" custLinFactNeighborY="5686"/>
      <dgm:spPr/>
    </dgm:pt>
    <dgm:pt modelId="{0E2C8585-4FDD-E449-9108-A4EA371FB992}" type="pres">
      <dgm:prSet presAssocID="{06DBBD62-0725-4343-A918-61DC6A159A15}" presName="textNode" presStyleLbl="bgShp" presStyleIdx="0" presStyleCnt="2"/>
      <dgm:spPr/>
    </dgm:pt>
    <dgm:pt modelId="{7BD9D684-DF21-4447-89D5-3B23D609F4B9}" type="pres">
      <dgm:prSet presAssocID="{06DBBD62-0725-4343-A918-61DC6A159A15}" presName="compChildNode" presStyleCnt="0"/>
      <dgm:spPr/>
    </dgm:pt>
    <dgm:pt modelId="{2CCC3438-AEDC-3D47-AE8D-7CECAF21EC84}" type="pres">
      <dgm:prSet presAssocID="{06DBBD62-0725-4343-A918-61DC6A159A15}" presName="theInnerList" presStyleCnt="0"/>
      <dgm:spPr/>
    </dgm:pt>
    <dgm:pt modelId="{922A10F2-B2D6-A844-BA95-16F55C8E3251}" type="pres">
      <dgm:prSet presAssocID="{CB962584-6E12-634A-B6E6-2B369C577A23}" presName="childNode" presStyleLbl="node1" presStyleIdx="0" presStyleCnt="8">
        <dgm:presLayoutVars>
          <dgm:bulletEnabled val="1"/>
        </dgm:presLayoutVars>
      </dgm:prSet>
      <dgm:spPr/>
    </dgm:pt>
    <dgm:pt modelId="{E2ABA1FF-38A2-A641-B784-E9DC8BF01678}" type="pres">
      <dgm:prSet presAssocID="{CB962584-6E12-634A-B6E6-2B369C577A23}" presName="aSpace2" presStyleCnt="0"/>
      <dgm:spPr/>
    </dgm:pt>
    <dgm:pt modelId="{7F1E7322-A68D-5145-A5AB-A4A6A3EA6FD0}" type="pres">
      <dgm:prSet presAssocID="{BC9B01B3-6881-B343-9C7A-856F2EC39080}" presName="childNode" presStyleLbl="node1" presStyleIdx="1" presStyleCnt="8">
        <dgm:presLayoutVars>
          <dgm:bulletEnabled val="1"/>
        </dgm:presLayoutVars>
      </dgm:prSet>
      <dgm:spPr/>
    </dgm:pt>
    <dgm:pt modelId="{75E469D0-3D40-4643-912D-A9DB380F7CC2}" type="pres">
      <dgm:prSet presAssocID="{BC9B01B3-6881-B343-9C7A-856F2EC39080}" presName="aSpace2" presStyleCnt="0"/>
      <dgm:spPr/>
    </dgm:pt>
    <dgm:pt modelId="{A51508EF-7606-5943-85ED-FE8A9D41D992}" type="pres">
      <dgm:prSet presAssocID="{82E822C9-9887-964F-A6F6-91E592C34D21}" presName="childNode" presStyleLbl="node1" presStyleIdx="2" presStyleCnt="8">
        <dgm:presLayoutVars>
          <dgm:bulletEnabled val="1"/>
        </dgm:presLayoutVars>
      </dgm:prSet>
      <dgm:spPr/>
    </dgm:pt>
    <dgm:pt modelId="{8BF3B78B-5B37-7E4E-A069-181952FAFB2B}" type="pres">
      <dgm:prSet presAssocID="{82E822C9-9887-964F-A6F6-91E592C34D21}" presName="aSpace2" presStyleCnt="0"/>
      <dgm:spPr/>
    </dgm:pt>
    <dgm:pt modelId="{8DE17200-812B-124D-B36F-9A511D4C8471}" type="pres">
      <dgm:prSet presAssocID="{237F9785-C374-B049-B5D4-681714F09F0D}" presName="childNode" presStyleLbl="node1" presStyleIdx="3" presStyleCnt="8">
        <dgm:presLayoutVars>
          <dgm:bulletEnabled val="1"/>
        </dgm:presLayoutVars>
      </dgm:prSet>
      <dgm:spPr/>
    </dgm:pt>
    <dgm:pt modelId="{0B01DF14-6D74-8743-81F7-C4C11F729FFF}" type="pres">
      <dgm:prSet presAssocID="{06DBBD62-0725-4343-A918-61DC6A159A15}" presName="aSpace" presStyleCnt="0"/>
      <dgm:spPr/>
    </dgm:pt>
    <dgm:pt modelId="{582E1C9F-D7D4-F741-83ED-B6B59B0F5675}" type="pres">
      <dgm:prSet presAssocID="{B7CD1963-09EA-754E-B4D8-949642F5AA21}" presName="compNode" presStyleCnt="0"/>
      <dgm:spPr/>
    </dgm:pt>
    <dgm:pt modelId="{59B2B7D1-0302-D242-87D8-69EFF9C7639D}" type="pres">
      <dgm:prSet presAssocID="{B7CD1963-09EA-754E-B4D8-949642F5AA21}" presName="aNode" presStyleLbl="bgShp" presStyleIdx="1" presStyleCnt="2"/>
      <dgm:spPr/>
    </dgm:pt>
    <dgm:pt modelId="{509EE8B9-7187-1541-8062-8E2EA282BF09}" type="pres">
      <dgm:prSet presAssocID="{B7CD1963-09EA-754E-B4D8-949642F5AA21}" presName="textNode" presStyleLbl="bgShp" presStyleIdx="1" presStyleCnt="2"/>
      <dgm:spPr/>
    </dgm:pt>
    <dgm:pt modelId="{1E3367F2-825F-3146-A237-712224E85E2C}" type="pres">
      <dgm:prSet presAssocID="{B7CD1963-09EA-754E-B4D8-949642F5AA21}" presName="compChildNode" presStyleCnt="0"/>
      <dgm:spPr/>
    </dgm:pt>
    <dgm:pt modelId="{76D89A22-EBF7-A742-B96E-3389E71544C6}" type="pres">
      <dgm:prSet presAssocID="{B7CD1963-09EA-754E-B4D8-949642F5AA21}" presName="theInnerList" presStyleCnt="0"/>
      <dgm:spPr/>
    </dgm:pt>
    <dgm:pt modelId="{6B915058-9C39-4F45-A8DD-872D2C63B894}" type="pres">
      <dgm:prSet presAssocID="{9115F231-DEA0-6843-94E1-C3B4ACFE7613}" presName="childNode" presStyleLbl="node1" presStyleIdx="4" presStyleCnt="8">
        <dgm:presLayoutVars>
          <dgm:bulletEnabled val="1"/>
        </dgm:presLayoutVars>
      </dgm:prSet>
      <dgm:spPr/>
    </dgm:pt>
    <dgm:pt modelId="{99B3DEF3-79EB-C345-B33B-96492F869E90}" type="pres">
      <dgm:prSet presAssocID="{9115F231-DEA0-6843-94E1-C3B4ACFE7613}" presName="aSpace2" presStyleCnt="0"/>
      <dgm:spPr/>
    </dgm:pt>
    <dgm:pt modelId="{A33C0B65-6917-E041-87DE-18EC871A0181}" type="pres">
      <dgm:prSet presAssocID="{EC77AE1D-91CF-8847-9D50-3D19C2D32EC8}" presName="childNode" presStyleLbl="node1" presStyleIdx="5" presStyleCnt="8">
        <dgm:presLayoutVars>
          <dgm:bulletEnabled val="1"/>
        </dgm:presLayoutVars>
      </dgm:prSet>
      <dgm:spPr/>
    </dgm:pt>
    <dgm:pt modelId="{A0B433A6-95B5-984E-B451-2DEE0B7C150A}" type="pres">
      <dgm:prSet presAssocID="{EC77AE1D-91CF-8847-9D50-3D19C2D32EC8}" presName="aSpace2" presStyleCnt="0"/>
      <dgm:spPr/>
    </dgm:pt>
    <dgm:pt modelId="{CAC62CF0-89E4-FB46-8B67-62B8D1F67832}" type="pres">
      <dgm:prSet presAssocID="{7FAA5F55-DFDF-E04E-B06A-A97CDB3D28A7}" presName="childNode" presStyleLbl="node1" presStyleIdx="6" presStyleCnt="8">
        <dgm:presLayoutVars>
          <dgm:bulletEnabled val="1"/>
        </dgm:presLayoutVars>
      </dgm:prSet>
      <dgm:spPr/>
    </dgm:pt>
    <dgm:pt modelId="{670329F7-FD10-BA45-9D4B-34391BEFFAE5}" type="pres">
      <dgm:prSet presAssocID="{7FAA5F55-DFDF-E04E-B06A-A97CDB3D28A7}" presName="aSpace2" presStyleCnt="0"/>
      <dgm:spPr/>
    </dgm:pt>
    <dgm:pt modelId="{668BE9F5-2EE0-D544-B29E-F8C74033BAB3}" type="pres">
      <dgm:prSet presAssocID="{5C4C44AA-81C4-B247-BD55-D3EE992F06F2}" presName="childNode" presStyleLbl="node1" presStyleIdx="7" presStyleCnt="8">
        <dgm:presLayoutVars>
          <dgm:bulletEnabled val="1"/>
        </dgm:presLayoutVars>
      </dgm:prSet>
      <dgm:spPr/>
    </dgm:pt>
  </dgm:ptLst>
  <dgm:cxnLst>
    <dgm:cxn modelId="{536AAA10-AECF-9445-B18D-DD2A093838C2}" type="presOf" srcId="{BC9B01B3-6881-B343-9C7A-856F2EC39080}" destId="{7F1E7322-A68D-5145-A5AB-A4A6A3EA6FD0}" srcOrd="0" destOrd="0" presId="urn:microsoft.com/office/officeart/2005/8/layout/lProcess2"/>
    <dgm:cxn modelId="{4ED49A11-D317-F94A-8BE5-8ED9C3AFC57D}" type="presOf" srcId="{7FAA5F55-DFDF-E04E-B06A-A97CDB3D28A7}" destId="{CAC62CF0-89E4-FB46-8B67-62B8D1F67832}" srcOrd="0" destOrd="0" presId="urn:microsoft.com/office/officeart/2005/8/layout/lProcess2"/>
    <dgm:cxn modelId="{98590217-5F57-0C40-8DB5-B9C8574A0E75}" srcId="{B7CD1963-09EA-754E-B4D8-949642F5AA21}" destId="{5C4C44AA-81C4-B247-BD55-D3EE992F06F2}" srcOrd="3" destOrd="0" parTransId="{D9C30412-35AA-5944-8E44-7529A5B4C72A}" sibTransId="{38EAE46F-406C-F147-A6F5-9477061A2BCB}"/>
    <dgm:cxn modelId="{D7892A29-3497-C942-9D62-ED35AB2B7685}" srcId="{694BE06C-44AF-6D4F-B65E-93804388BBBA}" destId="{B7CD1963-09EA-754E-B4D8-949642F5AA21}" srcOrd="1" destOrd="0" parTransId="{C5B72B96-835D-F34D-954A-AE7C4975ECBB}" sibTransId="{98D2B6CF-F0B3-B443-A3E7-E446EBEC382E}"/>
    <dgm:cxn modelId="{C2C5F729-7447-4842-B35E-A8C2A5637FCF}" srcId="{06DBBD62-0725-4343-A918-61DC6A159A15}" destId="{BC9B01B3-6881-B343-9C7A-856F2EC39080}" srcOrd="1" destOrd="0" parTransId="{F40DD304-1F9D-4F49-8AB8-BBFE84248742}" sibTransId="{31899F4E-D37E-3C46-A224-3F8E99B5BFDA}"/>
    <dgm:cxn modelId="{26329B2A-3465-5343-AF1F-5F7F1B73009E}" type="presOf" srcId="{06DBBD62-0725-4343-A918-61DC6A159A15}" destId="{0E2C8585-4FDD-E449-9108-A4EA371FB992}" srcOrd="1" destOrd="0" presId="urn:microsoft.com/office/officeart/2005/8/layout/lProcess2"/>
    <dgm:cxn modelId="{68046936-C9B4-2E45-A669-C51A8138CC04}" srcId="{06DBBD62-0725-4343-A918-61DC6A159A15}" destId="{CB962584-6E12-634A-B6E6-2B369C577A23}" srcOrd="0" destOrd="0" parTransId="{0AE54043-5B6D-504A-AAC6-BB191F116A0E}" sibTransId="{D33FD5A9-AA93-B64A-B47E-45636CA21674}"/>
    <dgm:cxn modelId="{F5F97B3C-C683-714F-8F49-5F0CDCF75E86}" type="presOf" srcId="{82E822C9-9887-964F-A6F6-91E592C34D21}" destId="{A51508EF-7606-5943-85ED-FE8A9D41D992}" srcOrd="0" destOrd="0" presId="urn:microsoft.com/office/officeart/2005/8/layout/lProcess2"/>
    <dgm:cxn modelId="{E7484D67-21D1-7748-8FB8-AD50D7F8D30A}" type="presOf" srcId="{CB962584-6E12-634A-B6E6-2B369C577A23}" destId="{922A10F2-B2D6-A844-BA95-16F55C8E3251}" srcOrd="0" destOrd="0" presId="urn:microsoft.com/office/officeart/2005/8/layout/lProcess2"/>
    <dgm:cxn modelId="{675AA34A-85D4-1A47-9E89-AD2ED8E045F4}" srcId="{B7CD1963-09EA-754E-B4D8-949642F5AA21}" destId="{9115F231-DEA0-6843-94E1-C3B4ACFE7613}" srcOrd="0" destOrd="0" parTransId="{5029505C-7327-E849-A5AC-0DD6DCC9118B}" sibTransId="{76B65071-3E85-6F4E-8130-6DD4B7C930CF}"/>
    <dgm:cxn modelId="{270E5876-2959-764E-A879-3A769ACEC13F}" type="presOf" srcId="{5C4C44AA-81C4-B247-BD55-D3EE992F06F2}" destId="{668BE9F5-2EE0-D544-B29E-F8C74033BAB3}" srcOrd="0" destOrd="0" presId="urn:microsoft.com/office/officeart/2005/8/layout/lProcess2"/>
    <dgm:cxn modelId="{8125F757-9B2C-B54D-BB80-1E4757624707}" type="presOf" srcId="{B7CD1963-09EA-754E-B4D8-949642F5AA21}" destId="{509EE8B9-7187-1541-8062-8E2EA282BF09}" srcOrd="1" destOrd="0" presId="urn:microsoft.com/office/officeart/2005/8/layout/lProcess2"/>
    <dgm:cxn modelId="{D662425A-C2A3-204C-BFA5-C63B6ADCF3DD}" srcId="{694BE06C-44AF-6D4F-B65E-93804388BBBA}" destId="{06DBBD62-0725-4343-A918-61DC6A159A15}" srcOrd="0" destOrd="0" parTransId="{EE3C8D23-AD98-4543-A157-A610BA05534E}" sibTransId="{44F94AFB-6D3A-D941-A74A-D5F9D0CFE464}"/>
    <dgm:cxn modelId="{C6FDC57F-9DB8-354F-82F8-D19800AF0860}" srcId="{B7CD1963-09EA-754E-B4D8-949642F5AA21}" destId="{7FAA5F55-DFDF-E04E-B06A-A97CDB3D28A7}" srcOrd="2" destOrd="0" parTransId="{AAAA00D7-E3D9-EE49-A7CB-47B180AC477D}" sibTransId="{CC01C5A8-5CFD-8D4B-A9B1-CD2EE1307BD7}"/>
    <dgm:cxn modelId="{7A0CB490-8886-2F48-9BFD-F3DADB42D1E9}" type="presOf" srcId="{9115F231-DEA0-6843-94E1-C3B4ACFE7613}" destId="{6B915058-9C39-4F45-A8DD-872D2C63B894}" srcOrd="0" destOrd="0" presId="urn:microsoft.com/office/officeart/2005/8/layout/lProcess2"/>
    <dgm:cxn modelId="{1F0BB892-2037-524F-A8B3-82CECD37FF3E}" type="presOf" srcId="{B7CD1963-09EA-754E-B4D8-949642F5AA21}" destId="{59B2B7D1-0302-D242-87D8-69EFF9C7639D}" srcOrd="0" destOrd="0" presId="urn:microsoft.com/office/officeart/2005/8/layout/lProcess2"/>
    <dgm:cxn modelId="{CF56B298-C04D-A94D-87E7-7EA5D4021999}" type="presOf" srcId="{06DBBD62-0725-4343-A918-61DC6A159A15}" destId="{F7262F8C-8564-754E-A2A9-89CAB883DB6F}" srcOrd="0" destOrd="0" presId="urn:microsoft.com/office/officeart/2005/8/layout/lProcess2"/>
    <dgm:cxn modelId="{FD4A919F-504F-9345-B3D8-ACD9D1EB6478}" type="presOf" srcId="{237F9785-C374-B049-B5D4-681714F09F0D}" destId="{8DE17200-812B-124D-B36F-9A511D4C8471}" srcOrd="0" destOrd="0" presId="urn:microsoft.com/office/officeart/2005/8/layout/lProcess2"/>
    <dgm:cxn modelId="{6773C5B2-47A4-CA4C-893E-A27E3E10474E}" srcId="{06DBBD62-0725-4343-A918-61DC6A159A15}" destId="{237F9785-C374-B049-B5D4-681714F09F0D}" srcOrd="3" destOrd="0" parTransId="{3C7EDF37-407E-C940-B3D1-05464F8A52D2}" sibTransId="{95326005-BDD4-FF43-B5E2-B1FCBCF14E88}"/>
    <dgm:cxn modelId="{F3FBB0B4-EBAF-A141-8069-6604D00C0D87}" type="presOf" srcId="{EC77AE1D-91CF-8847-9D50-3D19C2D32EC8}" destId="{A33C0B65-6917-E041-87DE-18EC871A0181}" srcOrd="0" destOrd="0" presId="urn:microsoft.com/office/officeart/2005/8/layout/lProcess2"/>
    <dgm:cxn modelId="{79379DB5-37E8-DB4C-A32A-E83986E5D0FF}" srcId="{B7CD1963-09EA-754E-B4D8-949642F5AA21}" destId="{EC77AE1D-91CF-8847-9D50-3D19C2D32EC8}" srcOrd="1" destOrd="0" parTransId="{66C82DB2-C462-434D-82AF-6DDEA17E6D32}" sibTransId="{A6B5B77F-FF68-0F4C-AA93-8C4A72BF68D5}"/>
    <dgm:cxn modelId="{D9420AB9-87E8-C240-9554-F912EDB49FED}" srcId="{06DBBD62-0725-4343-A918-61DC6A159A15}" destId="{82E822C9-9887-964F-A6F6-91E592C34D21}" srcOrd="2" destOrd="0" parTransId="{FB9765EF-A0D3-5145-9325-57BDD089721D}" sibTransId="{2CE06B53-9562-7540-B6FB-EE1D75A3CFAD}"/>
    <dgm:cxn modelId="{381E1CE3-3D02-7F42-90A8-06A7D9AD1AC7}" type="presOf" srcId="{694BE06C-44AF-6D4F-B65E-93804388BBBA}" destId="{CE48F016-5C8D-3747-A235-DE2536BA3073}" srcOrd="0" destOrd="0" presId="urn:microsoft.com/office/officeart/2005/8/layout/lProcess2"/>
    <dgm:cxn modelId="{F62F4C82-430E-8040-9EDD-C9F6B5522AF7}" type="presParOf" srcId="{CE48F016-5C8D-3747-A235-DE2536BA3073}" destId="{873EEDCE-2946-A746-85E8-9AF82025E871}" srcOrd="0" destOrd="0" presId="urn:microsoft.com/office/officeart/2005/8/layout/lProcess2"/>
    <dgm:cxn modelId="{31652399-7E90-6B45-8716-99F7FE7C6CBA}" type="presParOf" srcId="{873EEDCE-2946-A746-85E8-9AF82025E871}" destId="{F7262F8C-8564-754E-A2A9-89CAB883DB6F}" srcOrd="0" destOrd="0" presId="urn:microsoft.com/office/officeart/2005/8/layout/lProcess2"/>
    <dgm:cxn modelId="{064F116A-18C5-6F47-AB04-0CB99BB83947}" type="presParOf" srcId="{873EEDCE-2946-A746-85E8-9AF82025E871}" destId="{0E2C8585-4FDD-E449-9108-A4EA371FB992}" srcOrd="1" destOrd="0" presId="urn:microsoft.com/office/officeart/2005/8/layout/lProcess2"/>
    <dgm:cxn modelId="{56304633-4602-694C-965F-D51BB9FFCA72}" type="presParOf" srcId="{873EEDCE-2946-A746-85E8-9AF82025E871}" destId="{7BD9D684-DF21-4447-89D5-3B23D609F4B9}" srcOrd="2" destOrd="0" presId="urn:microsoft.com/office/officeart/2005/8/layout/lProcess2"/>
    <dgm:cxn modelId="{531E334A-87B1-0C48-8FF3-922FDD4A4AB5}" type="presParOf" srcId="{7BD9D684-DF21-4447-89D5-3B23D609F4B9}" destId="{2CCC3438-AEDC-3D47-AE8D-7CECAF21EC84}" srcOrd="0" destOrd="0" presId="urn:microsoft.com/office/officeart/2005/8/layout/lProcess2"/>
    <dgm:cxn modelId="{A7E65F35-F62D-844E-8578-6F587BB93CC8}" type="presParOf" srcId="{2CCC3438-AEDC-3D47-AE8D-7CECAF21EC84}" destId="{922A10F2-B2D6-A844-BA95-16F55C8E3251}" srcOrd="0" destOrd="0" presId="urn:microsoft.com/office/officeart/2005/8/layout/lProcess2"/>
    <dgm:cxn modelId="{167C92F7-8C06-7D49-8324-2F143CDD94C3}" type="presParOf" srcId="{2CCC3438-AEDC-3D47-AE8D-7CECAF21EC84}" destId="{E2ABA1FF-38A2-A641-B784-E9DC8BF01678}" srcOrd="1" destOrd="0" presId="urn:microsoft.com/office/officeart/2005/8/layout/lProcess2"/>
    <dgm:cxn modelId="{B0284CC0-761B-F64B-83DA-6C6615FA7750}" type="presParOf" srcId="{2CCC3438-AEDC-3D47-AE8D-7CECAF21EC84}" destId="{7F1E7322-A68D-5145-A5AB-A4A6A3EA6FD0}" srcOrd="2" destOrd="0" presId="urn:microsoft.com/office/officeart/2005/8/layout/lProcess2"/>
    <dgm:cxn modelId="{6D3717CC-1CD7-F84B-8A4E-F28D8CF9BECC}" type="presParOf" srcId="{2CCC3438-AEDC-3D47-AE8D-7CECAF21EC84}" destId="{75E469D0-3D40-4643-912D-A9DB380F7CC2}" srcOrd="3" destOrd="0" presId="urn:microsoft.com/office/officeart/2005/8/layout/lProcess2"/>
    <dgm:cxn modelId="{9F838E02-D470-B443-8378-2AF56532FF4C}" type="presParOf" srcId="{2CCC3438-AEDC-3D47-AE8D-7CECAF21EC84}" destId="{A51508EF-7606-5943-85ED-FE8A9D41D992}" srcOrd="4" destOrd="0" presId="urn:microsoft.com/office/officeart/2005/8/layout/lProcess2"/>
    <dgm:cxn modelId="{939E3630-B346-9E48-8F7E-44E64100E564}" type="presParOf" srcId="{2CCC3438-AEDC-3D47-AE8D-7CECAF21EC84}" destId="{8BF3B78B-5B37-7E4E-A069-181952FAFB2B}" srcOrd="5" destOrd="0" presId="urn:microsoft.com/office/officeart/2005/8/layout/lProcess2"/>
    <dgm:cxn modelId="{E567BCD3-FF73-EF48-8924-6CBC629E4B0D}" type="presParOf" srcId="{2CCC3438-AEDC-3D47-AE8D-7CECAF21EC84}" destId="{8DE17200-812B-124D-B36F-9A511D4C8471}" srcOrd="6" destOrd="0" presId="urn:microsoft.com/office/officeart/2005/8/layout/lProcess2"/>
    <dgm:cxn modelId="{50A3102B-22F2-414E-AA45-B1F8D266F67A}" type="presParOf" srcId="{CE48F016-5C8D-3747-A235-DE2536BA3073}" destId="{0B01DF14-6D74-8743-81F7-C4C11F729FFF}" srcOrd="1" destOrd="0" presId="urn:microsoft.com/office/officeart/2005/8/layout/lProcess2"/>
    <dgm:cxn modelId="{F1591657-409C-0A43-AE0B-B146D8C221B9}" type="presParOf" srcId="{CE48F016-5C8D-3747-A235-DE2536BA3073}" destId="{582E1C9F-D7D4-F741-83ED-B6B59B0F5675}" srcOrd="2" destOrd="0" presId="urn:microsoft.com/office/officeart/2005/8/layout/lProcess2"/>
    <dgm:cxn modelId="{B9C87523-7931-B747-934B-8AC2DABA62BE}" type="presParOf" srcId="{582E1C9F-D7D4-F741-83ED-B6B59B0F5675}" destId="{59B2B7D1-0302-D242-87D8-69EFF9C7639D}" srcOrd="0" destOrd="0" presId="urn:microsoft.com/office/officeart/2005/8/layout/lProcess2"/>
    <dgm:cxn modelId="{A2493A23-D380-BE4E-ABB0-E22A7AE66874}" type="presParOf" srcId="{582E1C9F-D7D4-F741-83ED-B6B59B0F5675}" destId="{509EE8B9-7187-1541-8062-8E2EA282BF09}" srcOrd="1" destOrd="0" presId="urn:microsoft.com/office/officeart/2005/8/layout/lProcess2"/>
    <dgm:cxn modelId="{6E19F0B2-710A-494A-AEEA-9D21AA36A5B2}" type="presParOf" srcId="{582E1C9F-D7D4-F741-83ED-B6B59B0F5675}" destId="{1E3367F2-825F-3146-A237-712224E85E2C}" srcOrd="2" destOrd="0" presId="urn:microsoft.com/office/officeart/2005/8/layout/lProcess2"/>
    <dgm:cxn modelId="{39BF04AD-F9A9-3740-BBC1-0B20D48E4CF8}" type="presParOf" srcId="{1E3367F2-825F-3146-A237-712224E85E2C}" destId="{76D89A22-EBF7-A742-B96E-3389E71544C6}" srcOrd="0" destOrd="0" presId="urn:microsoft.com/office/officeart/2005/8/layout/lProcess2"/>
    <dgm:cxn modelId="{DD002D66-375C-E148-9A35-D13C5C5499BC}" type="presParOf" srcId="{76D89A22-EBF7-A742-B96E-3389E71544C6}" destId="{6B915058-9C39-4F45-A8DD-872D2C63B894}" srcOrd="0" destOrd="0" presId="urn:microsoft.com/office/officeart/2005/8/layout/lProcess2"/>
    <dgm:cxn modelId="{BC79709E-E01B-F742-8153-E94B58AE60DB}" type="presParOf" srcId="{76D89A22-EBF7-A742-B96E-3389E71544C6}" destId="{99B3DEF3-79EB-C345-B33B-96492F869E90}" srcOrd="1" destOrd="0" presId="urn:microsoft.com/office/officeart/2005/8/layout/lProcess2"/>
    <dgm:cxn modelId="{82986BDE-D75A-374A-85A6-B4BA1F3723ED}" type="presParOf" srcId="{76D89A22-EBF7-A742-B96E-3389E71544C6}" destId="{A33C0B65-6917-E041-87DE-18EC871A0181}" srcOrd="2" destOrd="0" presId="urn:microsoft.com/office/officeart/2005/8/layout/lProcess2"/>
    <dgm:cxn modelId="{4CC7D7DB-13CF-DA48-8DA9-1CFBEEB88D80}" type="presParOf" srcId="{76D89A22-EBF7-A742-B96E-3389E71544C6}" destId="{A0B433A6-95B5-984E-B451-2DEE0B7C150A}" srcOrd="3" destOrd="0" presId="urn:microsoft.com/office/officeart/2005/8/layout/lProcess2"/>
    <dgm:cxn modelId="{678989AD-F7D2-C04F-A471-FE01C2A02431}" type="presParOf" srcId="{76D89A22-EBF7-A742-B96E-3389E71544C6}" destId="{CAC62CF0-89E4-FB46-8B67-62B8D1F67832}" srcOrd="4" destOrd="0" presId="urn:microsoft.com/office/officeart/2005/8/layout/lProcess2"/>
    <dgm:cxn modelId="{3A330127-A302-F44B-BC10-C72CCCE9F5CE}" type="presParOf" srcId="{76D89A22-EBF7-A742-B96E-3389E71544C6}" destId="{670329F7-FD10-BA45-9D4B-34391BEFFAE5}" srcOrd="5" destOrd="0" presId="urn:microsoft.com/office/officeart/2005/8/layout/lProcess2"/>
    <dgm:cxn modelId="{6B7D6743-641F-C84D-B71E-33CDDD5608BE}" type="presParOf" srcId="{76D89A22-EBF7-A742-B96E-3389E71544C6}" destId="{668BE9F5-2EE0-D544-B29E-F8C74033BAB3}" srcOrd="6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694BE06C-44AF-6D4F-B65E-93804388BBBA}" type="doc">
      <dgm:prSet loTypeId="urn:microsoft.com/office/officeart/2005/8/layout/lProcess2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6DBBD62-0725-4343-A918-61DC6A159A15}">
      <dgm:prSet phldrT="[Text]" custT="1">
        <dgm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4800" b="1">
              <a:solidFill>
                <a:schemeClr val="bg1"/>
              </a:solidFill>
            </a:rPr>
            <a:t>Answers</a:t>
          </a:r>
        </a:p>
      </dgm:t>
    </dgm:pt>
    <dgm:pt modelId="{EE3C8D23-AD98-4543-A157-A610BA05534E}" type="parTrans" cxnId="{D662425A-C2A3-204C-BFA5-C63B6ADCF3DD}">
      <dgm:prSet/>
      <dgm:spPr/>
      <dgm:t>
        <a:bodyPr/>
        <a:lstStyle/>
        <a:p>
          <a:endParaRPr lang="en-US"/>
        </a:p>
      </dgm:t>
    </dgm:pt>
    <dgm:pt modelId="{44F94AFB-6D3A-D941-A74A-D5F9D0CFE464}" type="sibTrans" cxnId="{D662425A-C2A3-204C-BFA5-C63B6ADCF3DD}">
      <dgm:prSet/>
      <dgm:spPr/>
      <dgm:t>
        <a:bodyPr/>
        <a:lstStyle/>
        <a:p>
          <a:endParaRPr lang="en-US"/>
        </a:p>
      </dgm:t>
    </dgm:pt>
    <dgm:pt modelId="{CB962584-6E12-634A-B6E6-2B369C577A23}">
      <dgm:prSet phldrT="[Text]">
        <dgm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dgm:style>
      </dgm:prSet>
      <dgm:spPr>
        <a:ln/>
      </dgm:spPr>
      <dgm:t>
        <a:bodyPr/>
        <a:lstStyle/>
        <a:p>
          <a:r>
            <a:rPr lang="en-US" i="1" dirty="0"/>
            <a:t>No Seasonality/ Upward Trend</a:t>
          </a:r>
        </a:p>
      </dgm:t>
    </dgm:pt>
    <dgm:pt modelId="{0AE54043-5B6D-504A-AAC6-BB191F116A0E}" type="parTrans" cxnId="{68046936-C9B4-2E45-A669-C51A8138CC04}">
      <dgm:prSet/>
      <dgm:spPr/>
      <dgm:t>
        <a:bodyPr/>
        <a:lstStyle/>
        <a:p>
          <a:endParaRPr lang="en-US"/>
        </a:p>
      </dgm:t>
    </dgm:pt>
    <dgm:pt modelId="{D33FD5A9-AA93-B64A-B47E-45636CA21674}" type="sibTrans" cxnId="{68046936-C9B4-2E45-A669-C51A8138CC04}">
      <dgm:prSet/>
      <dgm:spPr/>
      <dgm:t>
        <a:bodyPr/>
        <a:lstStyle/>
        <a:p>
          <a:endParaRPr lang="en-US"/>
        </a:p>
      </dgm:t>
    </dgm:pt>
    <dgm:pt modelId="{B7CD1963-09EA-754E-B4D8-949642F5AA21}">
      <dgm:prSet phldrT="[Text]" custT="1">
        <dgm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4800" b="1">
              <a:solidFill>
                <a:schemeClr val="bg1"/>
              </a:solidFill>
            </a:rPr>
            <a:t>Questions</a:t>
          </a:r>
        </a:p>
      </dgm:t>
    </dgm:pt>
    <dgm:pt modelId="{C5B72B96-835D-F34D-954A-AE7C4975ECBB}" type="parTrans" cxnId="{D7892A29-3497-C942-9D62-ED35AB2B7685}">
      <dgm:prSet/>
      <dgm:spPr/>
      <dgm:t>
        <a:bodyPr/>
        <a:lstStyle/>
        <a:p>
          <a:endParaRPr lang="en-US"/>
        </a:p>
      </dgm:t>
    </dgm:pt>
    <dgm:pt modelId="{98D2B6CF-F0B3-B443-A3E7-E446EBEC382E}" type="sibTrans" cxnId="{D7892A29-3497-C942-9D62-ED35AB2B7685}">
      <dgm:prSet/>
      <dgm:spPr/>
      <dgm:t>
        <a:bodyPr/>
        <a:lstStyle/>
        <a:p>
          <a:endParaRPr lang="en-US"/>
        </a:p>
      </dgm:t>
    </dgm:pt>
    <dgm:pt modelId="{9115F231-DEA0-6843-94E1-C3B4ACFE7613}">
      <dgm:prSet phldrT="[Text]">
        <dgm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dgm:style>
      </dgm:prSet>
      <dgm:spPr>
        <a:ln/>
      </dgm:spPr>
      <dgm:t>
        <a:bodyPr/>
        <a:lstStyle/>
        <a:p>
          <a:r>
            <a:rPr lang="en-US" b="0" i="1" u="none" strike="noStrike">
              <a:solidFill>
                <a:schemeClr val="bg1"/>
              </a:solidFill>
              <a:effectLst/>
              <a:latin typeface="Franklin Gothic Book" panose="020B0503020102020204" pitchFamily="34" charset="0"/>
            </a:rPr>
            <a:t>Seasonality / Trend?</a:t>
          </a:r>
          <a:endParaRPr lang="en-US">
            <a:solidFill>
              <a:schemeClr val="bg1"/>
            </a:solidFill>
          </a:endParaRPr>
        </a:p>
      </dgm:t>
    </dgm:pt>
    <dgm:pt modelId="{5029505C-7327-E849-A5AC-0DD6DCC9118B}" type="parTrans" cxnId="{675AA34A-85D4-1A47-9E89-AD2ED8E045F4}">
      <dgm:prSet/>
      <dgm:spPr/>
      <dgm:t>
        <a:bodyPr/>
        <a:lstStyle/>
        <a:p>
          <a:endParaRPr lang="en-US"/>
        </a:p>
      </dgm:t>
    </dgm:pt>
    <dgm:pt modelId="{76B65071-3E85-6F4E-8130-6DD4B7C930CF}" type="sibTrans" cxnId="{675AA34A-85D4-1A47-9E89-AD2ED8E045F4}">
      <dgm:prSet/>
      <dgm:spPr/>
      <dgm:t>
        <a:bodyPr/>
        <a:lstStyle/>
        <a:p>
          <a:endParaRPr lang="en-US"/>
        </a:p>
      </dgm:t>
    </dgm:pt>
    <dgm:pt modelId="{237F9785-C374-B049-B5D4-681714F09F0D}">
      <dgm:prSet phldrT="[Text]">
        <dgm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dgm:style>
      </dgm:prSet>
      <dgm:spPr>
        <a:ln/>
      </dgm:spPr>
      <dgm:t>
        <a:bodyPr/>
        <a:lstStyle/>
        <a:p>
          <a:r>
            <a:rPr lang="en-US" b="0" i="1" dirty="0">
              <a:latin typeface="Franklin Gothic Book" panose="020B0503020102020204" pitchFamily="34" charset="0"/>
            </a:rPr>
            <a:t>Yes!</a:t>
          </a:r>
          <a:endParaRPr lang="en-US" dirty="0"/>
        </a:p>
      </dgm:t>
    </dgm:pt>
    <dgm:pt modelId="{3C7EDF37-407E-C940-B3D1-05464F8A52D2}" type="parTrans" cxnId="{6773C5B2-47A4-CA4C-893E-A27E3E10474E}">
      <dgm:prSet/>
      <dgm:spPr/>
      <dgm:t>
        <a:bodyPr/>
        <a:lstStyle/>
        <a:p>
          <a:endParaRPr lang="en-US"/>
        </a:p>
      </dgm:t>
    </dgm:pt>
    <dgm:pt modelId="{95326005-BDD4-FF43-B5E2-B1FCBCF14E88}" type="sibTrans" cxnId="{6773C5B2-47A4-CA4C-893E-A27E3E10474E}">
      <dgm:prSet/>
      <dgm:spPr/>
      <dgm:t>
        <a:bodyPr/>
        <a:lstStyle/>
        <a:p>
          <a:endParaRPr lang="en-US"/>
        </a:p>
      </dgm:t>
    </dgm:pt>
    <dgm:pt modelId="{82E822C9-9887-964F-A6F6-91E592C34D21}">
      <dgm:prSet phldrT="[Text]">
        <dgm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dgm:style>
      </dgm:prSet>
      <dgm:spPr>
        <a:ln/>
      </dgm:spPr>
      <dgm:t>
        <a:bodyPr/>
        <a:lstStyle/>
        <a:p>
          <a:r>
            <a:rPr lang="en-US" dirty="0"/>
            <a:t>Hard to Predict!</a:t>
          </a:r>
        </a:p>
      </dgm:t>
    </dgm:pt>
    <dgm:pt modelId="{FB9765EF-A0D3-5145-9325-57BDD089721D}" type="parTrans" cxnId="{D9420AB9-87E8-C240-9554-F912EDB49FED}">
      <dgm:prSet/>
      <dgm:spPr/>
      <dgm:t>
        <a:bodyPr/>
        <a:lstStyle/>
        <a:p>
          <a:endParaRPr lang="en-US"/>
        </a:p>
      </dgm:t>
    </dgm:pt>
    <dgm:pt modelId="{2CE06B53-9562-7540-B6FB-EE1D75A3CFAD}" type="sibTrans" cxnId="{D9420AB9-87E8-C240-9554-F912EDB49FED}">
      <dgm:prSet/>
      <dgm:spPr/>
      <dgm:t>
        <a:bodyPr/>
        <a:lstStyle/>
        <a:p>
          <a:endParaRPr lang="en-US"/>
        </a:p>
      </dgm:t>
    </dgm:pt>
    <dgm:pt modelId="{EC77AE1D-91CF-8847-9D50-3D19C2D32EC8}">
      <dgm:prSet>
        <dgm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dgm:style>
      </dgm:prSet>
      <dgm:spPr>
        <a:ln/>
      </dgm:spPr>
      <dgm:t>
        <a:bodyPr/>
        <a:lstStyle/>
        <a:p>
          <a:r>
            <a:rPr lang="en-CA" b="0" i="1" u="none" strike="noStrike" dirty="0">
              <a:solidFill>
                <a:schemeClr val="bg1"/>
              </a:solidFill>
              <a:effectLst/>
              <a:latin typeface="Franklin Gothic Book" panose="020B0503020102020204" pitchFamily="34" charset="0"/>
            </a:rPr>
            <a:t>Can we forecast it accurately?</a:t>
          </a:r>
        </a:p>
      </dgm:t>
    </dgm:pt>
    <dgm:pt modelId="{66C82DB2-C462-434D-82AF-6DDEA17E6D32}" type="parTrans" cxnId="{79379DB5-37E8-DB4C-A32A-E83986E5D0FF}">
      <dgm:prSet/>
      <dgm:spPr/>
      <dgm:t>
        <a:bodyPr/>
        <a:lstStyle/>
        <a:p>
          <a:endParaRPr lang="en-US"/>
        </a:p>
      </dgm:t>
    </dgm:pt>
    <dgm:pt modelId="{A6B5B77F-FF68-0F4C-AA93-8C4A72BF68D5}" type="sibTrans" cxnId="{79379DB5-37E8-DB4C-A32A-E83986E5D0FF}">
      <dgm:prSet/>
      <dgm:spPr/>
      <dgm:t>
        <a:bodyPr/>
        <a:lstStyle/>
        <a:p>
          <a:endParaRPr lang="en-US"/>
        </a:p>
      </dgm:t>
    </dgm:pt>
    <dgm:pt modelId="{7FAA5F55-DFDF-E04E-B06A-A97CDB3D28A7}">
      <dgm:prSet>
        <dgm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dgm:style>
      </dgm:prSet>
      <dgm:spPr>
        <a:ln/>
      </dgm:spPr>
      <dgm:t>
        <a:bodyPr/>
        <a:lstStyle/>
        <a:p>
          <a:r>
            <a:rPr lang="en-US" b="0" i="1" u="none" strike="noStrike" dirty="0">
              <a:solidFill>
                <a:schemeClr val="bg1"/>
              </a:solidFill>
              <a:effectLst/>
              <a:latin typeface="Franklin Gothic Book" panose="020B0503020102020204" pitchFamily="34" charset="0"/>
            </a:rPr>
            <a:t>Can we predict multi-year events?</a:t>
          </a:r>
          <a:endParaRPr lang="en-CA" b="0" i="0" u="none" strike="noStrike" dirty="0">
            <a:solidFill>
              <a:schemeClr val="bg1"/>
            </a:solidFill>
            <a:effectLst/>
            <a:latin typeface="Franklin Gothic Book" panose="020B0503020102020204" pitchFamily="34" charset="0"/>
          </a:endParaRPr>
        </a:p>
      </dgm:t>
    </dgm:pt>
    <dgm:pt modelId="{AAAA00D7-E3D9-EE49-A7CB-47B180AC477D}" type="parTrans" cxnId="{C6FDC57F-9DB8-354F-82F8-D19800AF0860}">
      <dgm:prSet/>
      <dgm:spPr/>
      <dgm:t>
        <a:bodyPr/>
        <a:lstStyle/>
        <a:p>
          <a:endParaRPr lang="en-US"/>
        </a:p>
      </dgm:t>
    </dgm:pt>
    <dgm:pt modelId="{CC01C5A8-5CFD-8D4B-A9B1-CD2EE1307BD7}" type="sibTrans" cxnId="{C6FDC57F-9DB8-354F-82F8-D19800AF0860}">
      <dgm:prSet/>
      <dgm:spPr/>
      <dgm:t>
        <a:bodyPr/>
        <a:lstStyle/>
        <a:p>
          <a:endParaRPr lang="en-US"/>
        </a:p>
      </dgm:t>
    </dgm:pt>
    <dgm:pt modelId="{5C4C44AA-81C4-B247-BD55-D3EE992F06F2}">
      <dgm:prSet>
        <dgm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dgm:style>
      </dgm:prSet>
      <dgm:spPr>
        <a:ln/>
      </dgm:spPr>
      <dgm:t>
        <a:bodyPr/>
        <a:lstStyle/>
        <a:p>
          <a:r>
            <a:rPr lang="en-CA" b="0" i="1" u="none" strike="noStrike" dirty="0">
              <a:solidFill>
                <a:schemeClr val="bg1"/>
              </a:solidFill>
              <a:effectLst/>
              <a:latin typeface="Franklin Gothic Book" panose="020B0503020102020204" pitchFamily="34" charset="0"/>
            </a:rPr>
            <a:t>Is there any correlation between costs and counts?</a:t>
          </a:r>
        </a:p>
      </dgm:t>
    </dgm:pt>
    <dgm:pt modelId="{D9C30412-35AA-5944-8E44-7529A5B4C72A}" type="parTrans" cxnId="{98590217-5F57-0C40-8DB5-B9C8574A0E75}">
      <dgm:prSet/>
      <dgm:spPr/>
      <dgm:t>
        <a:bodyPr/>
        <a:lstStyle/>
        <a:p>
          <a:endParaRPr lang="en-US"/>
        </a:p>
      </dgm:t>
    </dgm:pt>
    <dgm:pt modelId="{38EAE46F-406C-F147-A6F5-9477061A2BCB}" type="sibTrans" cxnId="{98590217-5F57-0C40-8DB5-B9C8574A0E75}">
      <dgm:prSet/>
      <dgm:spPr/>
      <dgm:t>
        <a:bodyPr/>
        <a:lstStyle/>
        <a:p>
          <a:endParaRPr lang="en-US"/>
        </a:p>
      </dgm:t>
    </dgm:pt>
    <dgm:pt modelId="{BC9B01B3-6881-B343-9C7A-856F2EC39080}">
      <dgm:prSet phldrT="[Text]">
        <dgm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dgm:style>
      </dgm:prSet>
      <dgm:spPr>
        <a:ln/>
      </dgm:spPr>
      <dgm:t>
        <a:bodyPr/>
        <a:lstStyle/>
        <a:p>
          <a:r>
            <a:rPr lang="en-US" i="1" dirty="0"/>
            <a:t>More Data is needed!</a:t>
          </a:r>
        </a:p>
      </dgm:t>
    </dgm:pt>
    <dgm:pt modelId="{F40DD304-1F9D-4F49-8AB8-BBFE84248742}" type="parTrans" cxnId="{C2C5F729-7447-4842-B35E-A8C2A5637FCF}">
      <dgm:prSet/>
      <dgm:spPr/>
      <dgm:t>
        <a:bodyPr/>
        <a:lstStyle/>
        <a:p>
          <a:endParaRPr lang="en-US"/>
        </a:p>
      </dgm:t>
    </dgm:pt>
    <dgm:pt modelId="{31899F4E-D37E-3C46-A224-3F8E99B5BFDA}" type="sibTrans" cxnId="{C2C5F729-7447-4842-B35E-A8C2A5637FCF}">
      <dgm:prSet/>
      <dgm:spPr/>
      <dgm:t>
        <a:bodyPr/>
        <a:lstStyle/>
        <a:p>
          <a:endParaRPr lang="en-US"/>
        </a:p>
      </dgm:t>
    </dgm:pt>
    <dgm:pt modelId="{CE48F016-5C8D-3747-A235-DE2536BA3073}" type="pres">
      <dgm:prSet presAssocID="{694BE06C-44AF-6D4F-B65E-93804388BBBA}" presName="theList" presStyleCnt="0">
        <dgm:presLayoutVars>
          <dgm:dir/>
          <dgm:animLvl val="lvl"/>
          <dgm:resizeHandles val="exact"/>
        </dgm:presLayoutVars>
      </dgm:prSet>
      <dgm:spPr/>
    </dgm:pt>
    <dgm:pt modelId="{582E1C9F-D7D4-F741-83ED-B6B59B0F5675}" type="pres">
      <dgm:prSet presAssocID="{B7CD1963-09EA-754E-B4D8-949642F5AA21}" presName="compNode" presStyleCnt="0"/>
      <dgm:spPr/>
    </dgm:pt>
    <dgm:pt modelId="{59B2B7D1-0302-D242-87D8-69EFF9C7639D}" type="pres">
      <dgm:prSet presAssocID="{B7CD1963-09EA-754E-B4D8-949642F5AA21}" presName="aNode" presStyleLbl="bgShp" presStyleIdx="0" presStyleCnt="2"/>
      <dgm:spPr/>
    </dgm:pt>
    <dgm:pt modelId="{509EE8B9-7187-1541-8062-8E2EA282BF09}" type="pres">
      <dgm:prSet presAssocID="{B7CD1963-09EA-754E-B4D8-949642F5AA21}" presName="textNode" presStyleLbl="bgShp" presStyleIdx="0" presStyleCnt="2"/>
      <dgm:spPr/>
    </dgm:pt>
    <dgm:pt modelId="{1E3367F2-825F-3146-A237-712224E85E2C}" type="pres">
      <dgm:prSet presAssocID="{B7CD1963-09EA-754E-B4D8-949642F5AA21}" presName="compChildNode" presStyleCnt="0"/>
      <dgm:spPr/>
    </dgm:pt>
    <dgm:pt modelId="{76D89A22-EBF7-A742-B96E-3389E71544C6}" type="pres">
      <dgm:prSet presAssocID="{B7CD1963-09EA-754E-B4D8-949642F5AA21}" presName="theInnerList" presStyleCnt="0"/>
      <dgm:spPr/>
    </dgm:pt>
    <dgm:pt modelId="{6B915058-9C39-4F45-A8DD-872D2C63B894}" type="pres">
      <dgm:prSet presAssocID="{9115F231-DEA0-6843-94E1-C3B4ACFE7613}" presName="childNode" presStyleLbl="node1" presStyleIdx="0" presStyleCnt="8">
        <dgm:presLayoutVars>
          <dgm:bulletEnabled val="1"/>
        </dgm:presLayoutVars>
      </dgm:prSet>
      <dgm:spPr/>
    </dgm:pt>
    <dgm:pt modelId="{99B3DEF3-79EB-C345-B33B-96492F869E90}" type="pres">
      <dgm:prSet presAssocID="{9115F231-DEA0-6843-94E1-C3B4ACFE7613}" presName="aSpace2" presStyleCnt="0"/>
      <dgm:spPr/>
    </dgm:pt>
    <dgm:pt modelId="{A33C0B65-6917-E041-87DE-18EC871A0181}" type="pres">
      <dgm:prSet presAssocID="{EC77AE1D-91CF-8847-9D50-3D19C2D32EC8}" presName="childNode" presStyleLbl="node1" presStyleIdx="1" presStyleCnt="8">
        <dgm:presLayoutVars>
          <dgm:bulletEnabled val="1"/>
        </dgm:presLayoutVars>
      </dgm:prSet>
      <dgm:spPr/>
    </dgm:pt>
    <dgm:pt modelId="{A0B433A6-95B5-984E-B451-2DEE0B7C150A}" type="pres">
      <dgm:prSet presAssocID="{EC77AE1D-91CF-8847-9D50-3D19C2D32EC8}" presName="aSpace2" presStyleCnt="0"/>
      <dgm:spPr/>
    </dgm:pt>
    <dgm:pt modelId="{CAC62CF0-89E4-FB46-8B67-62B8D1F67832}" type="pres">
      <dgm:prSet presAssocID="{7FAA5F55-DFDF-E04E-B06A-A97CDB3D28A7}" presName="childNode" presStyleLbl="node1" presStyleIdx="2" presStyleCnt="8">
        <dgm:presLayoutVars>
          <dgm:bulletEnabled val="1"/>
        </dgm:presLayoutVars>
      </dgm:prSet>
      <dgm:spPr/>
    </dgm:pt>
    <dgm:pt modelId="{670329F7-FD10-BA45-9D4B-34391BEFFAE5}" type="pres">
      <dgm:prSet presAssocID="{7FAA5F55-DFDF-E04E-B06A-A97CDB3D28A7}" presName="aSpace2" presStyleCnt="0"/>
      <dgm:spPr/>
    </dgm:pt>
    <dgm:pt modelId="{668BE9F5-2EE0-D544-B29E-F8C74033BAB3}" type="pres">
      <dgm:prSet presAssocID="{5C4C44AA-81C4-B247-BD55-D3EE992F06F2}" presName="childNode" presStyleLbl="node1" presStyleIdx="3" presStyleCnt="8">
        <dgm:presLayoutVars>
          <dgm:bulletEnabled val="1"/>
        </dgm:presLayoutVars>
      </dgm:prSet>
      <dgm:spPr/>
    </dgm:pt>
    <dgm:pt modelId="{3A366965-42E8-6243-B10B-FF12A4A1CC8C}" type="pres">
      <dgm:prSet presAssocID="{B7CD1963-09EA-754E-B4D8-949642F5AA21}" presName="aSpace" presStyleCnt="0"/>
      <dgm:spPr/>
    </dgm:pt>
    <dgm:pt modelId="{873EEDCE-2946-A746-85E8-9AF82025E871}" type="pres">
      <dgm:prSet presAssocID="{06DBBD62-0725-4343-A918-61DC6A159A15}" presName="compNode" presStyleCnt="0"/>
      <dgm:spPr/>
    </dgm:pt>
    <dgm:pt modelId="{F7262F8C-8564-754E-A2A9-89CAB883DB6F}" type="pres">
      <dgm:prSet presAssocID="{06DBBD62-0725-4343-A918-61DC6A159A15}" presName="aNode" presStyleLbl="bgShp" presStyleIdx="1" presStyleCnt="2" custLinFactNeighborX="-104" custLinFactNeighborY="5686"/>
      <dgm:spPr/>
    </dgm:pt>
    <dgm:pt modelId="{0E2C8585-4FDD-E449-9108-A4EA371FB992}" type="pres">
      <dgm:prSet presAssocID="{06DBBD62-0725-4343-A918-61DC6A159A15}" presName="textNode" presStyleLbl="bgShp" presStyleIdx="1" presStyleCnt="2"/>
      <dgm:spPr/>
    </dgm:pt>
    <dgm:pt modelId="{7BD9D684-DF21-4447-89D5-3B23D609F4B9}" type="pres">
      <dgm:prSet presAssocID="{06DBBD62-0725-4343-A918-61DC6A159A15}" presName="compChildNode" presStyleCnt="0"/>
      <dgm:spPr/>
    </dgm:pt>
    <dgm:pt modelId="{2CCC3438-AEDC-3D47-AE8D-7CECAF21EC84}" type="pres">
      <dgm:prSet presAssocID="{06DBBD62-0725-4343-A918-61DC6A159A15}" presName="theInnerList" presStyleCnt="0"/>
      <dgm:spPr/>
    </dgm:pt>
    <dgm:pt modelId="{922A10F2-B2D6-A844-BA95-16F55C8E3251}" type="pres">
      <dgm:prSet presAssocID="{CB962584-6E12-634A-B6E6-2B369C577A23}" presName="childNode" presStyleLbl="node1" presStyleIdx="4" presStyleCnt="8">
        <dgm:presLayoutVars>
          <dgm:bulletEnabled val="1"/>
        </dgm:presLayoutVars>
      </dgm:prSet>
      <dgm:spPr/>
    </dgm:pt>
    <dgm:pt modelId="{E2ABA1FF-38A2-A641-B784-E9DC8BF01678}" type="pres">
      <dgm:prSet presAssocID="{CB962584-6E12-634A-B6E6-2B369C577A23}" presName="aSpace2" presStyleCnt="0"/>
      <dgm:spPr/>
    </dgm:pt>
    <dgm:pt modelId="{7F1E7322-A68D-5145-A5AB-A4A6A3EA6FD0}" type="pres">
      <dgm:prSet presAssocID="{BC9B01B3-6881-B343-9C7A-856F2EC39080}" presName="childNode" presStyleLbl="node1" presStyleIdx="5" presStyleCnt="8">
        <dgm:presLayoutVars>
          <dgm:bulletEnabled val="1"/>
        </dgm:presLayoutVars>
      </dgm:prSet>
      <dgm:spPr/>
    </dgm:pt>
    <dgm:pt modelId="{75E469D0-3D40-4643-912D-A9DB380F7CC2}" type="pres">
      <dgm:prSet presAssocID="{BC9B01B3-6881-B343-9C7A-856F2EC39080}" presName="aSpace2" presStyleCnt="0"/>
      <dgm:spPr/>
    </dgm:pt>
    <dgm:pt modelId="{A51508EF-7606-5943-85ED-FE8A9D41D992}" type="pres">
      <dgm:prSet presAssocID="{82E822C9-9887-964F-A6F6-91E592C34D21}" presName="childNode" presStyleLbl="node1" presStyleIdx="6" presStyleCnt="8">
        <dgm:presLayoutVars>
          <dgm:bulletEnabled val="1"/>
        </dgm:presLayoutVars>
      </dgm:prSet>
      <dgm:spPr/>
    </dgm:pt>
    <dgm:pt modelId="{8BF3B78B-5B37-7E4E-A069-181952FAFB2B}" type="pres">
      <dgm:prSet presAssocID="{82E822C9-9887-964F-A6F6-91E592C34D21}" presName="aSpace2" presStyleCnt="0"/>
      <dgm:spPr/>
    </dgm:pt>
    <dgm:pt modelId="{8DE17200-812B-124D-B36F-9A511D4C8471}" type="pres">
      <dgm:prSet presAssocID="{237F9785-C374-B049-B5D4-681714F09F0D}" presName="childNode" presStyleLbl="node1" presStyleIdx="7" presStyleCnt="8">
        <dgm:presLayoutVars>
          <dgm:bulletEnabled val="1"/>
        </dgm:presLayoutVars>
      </dgm:prSet>
      <dgm:spPr/>
    </dgm:pt>
  </dgm:ptLst>
  <dgm:cxnLst>
    <dgm:cxn modelId="{62136709-F581-1740-9A3D-B10BED019CEF}" type="presOf" srcId="{EC77AE1D-91CF-8847-9D50-3D19C2D32EC8}" destId="{A33C0B65-6917-E041-87DE-18EC871A0181}" srcOrd="0" destOrd="0" presId="urn:microsoft.com/office/officeart/2005/8/layout/lProcess2"/>
    <dgm:cxn modelId="{98590217-5F57-0C40-8DB5-B9C8574A0E75}" srcId="{B7CD1963-09EA-754E-B4D8-949642F5AA21}" destId="{5C4C44AA-81C4-B247-BD55-D3EE992F06F2}" srcOrd="3" destOrd="0" parTransId="{D9C30412-35AA-5944-8E44-7529A5B4C72A}" sibTransId="{38EAE46F-406C-F147-A6F5-9477061A2BCB}"/>
    <dgm:cxn modelId="{D7892A29-3497-C942-9D62-ED35AB2B7685}" srcId="{694BE06C-44AF-6D4F-B65E-93804388BBBA}" destId="{B7CD1963-09EA-754E-B4D8-949642F5AA21}" srcOrd="0" destOrd="0" parTransId="{C5B72B96-835D-F34D-954A-AE7C4975ECBB}" sibTransId="{98D2B6CF-F0B3-B443-A3E7-E446EBEC382E}"/>
    <dgm:cxn modelId="{C2C5F729-7447-4842-B35E-A8C2A5637FCF}" srcId="{06DBBD62-0725-4343-A918-61DC6A159A15}" destId="{BC9B01B3-6881-B343-9C7A-856F2EC39080}" srcOrd="1" destOrd="0" parTransId="{F40DD304-1F9D-4F49-8AB8-BBFE84248742}" sibTransId="{31899F4E-D37E-3C46-A224-3F8E99B5BFDA}"/>
    <dgm:cxn modelId="{68046936-C9B4-2E45-A669-C51A8138CC04}" srcId="{06DBBD62-0725-4343-A918-61DC6A159A15}" destId="{CB962584-6E12-634A-B6E6-2B369C577A23}" srcOrd="0" destOrd="0" parTransId="{0AE54043-5B6D-504A-AAC6-BB191F116A0E}" sibTransId="{D33FD5A9-AA93-B64A-B47E-45636CA21674}"/>
    <dgm:cxn modelId="{EC5B933F-D8F3-C44B-B6A5-B974FD052405}" type="presOf" srcId="{06DBBD62-0725-4343-A918-61DC6A159A15}" destId="{0E2C8585-4FDD-E449-9108-A4EA371FB992}" srcOrd="1" destOrd="0" presId="urn:microsoft.com/office/officeart/2005/8/layout/lProcess2"/>
    <dgm:cxn modelId="{8A6E3065-ABFF-CC48-A417-DB42D7902F58}" type="presOf" srcId="{BC9B01B3-6881-B343-9C7A-856F2EC39080}" destId="{7F1E7322-A68D-5145-A5AB-A4A6A3EA6FD0}" srcOrd="0" destOrd="0" presId="urn:microsoft.com/office/officeart/2005/8/layout/lProcess2"/>
    <dgm:cxn modelId="{ADE94247-888A-F441-A629-48DDDD632473}" type="presOf" srcId="{5C4C44AA-81C4-B247-BD55-D3EE992F06F2}" destId="{668BE9F5-2EE0-D544-B29E-F8C74033BAB3}" srcOrd="0" destOrd="0" presId="urn:microsoft.com/office/officeart/2005/8/layout/lProcess2"/>
    <dgm:cxn modelId="{516BFF47-6466-C04D-9D3E-AFD5223ECD76}" type="presOf" srcId="{CB962584-6E12-634A-B6E6-2B369C577A23}" destId="{922A10F2-B2D6-A844-BA95-16F55C8E3251}" srcOrd="0" destOrd="0" presId="urn:microsoft.com/office/officeart/2005/8/layout/lProcess2"/>
    <dgm:cxn modelId="{675AA34A-85D4-1A47-9E89-AD2ED8E045F4}" srcId="{B7CD1963-09EA-754E-B4D8-949642F5AA21}" destId="{9115F231-DEA0-6843-94E1-C3B4ACFE7613}" srcOrd="0" destOrd="0" parTransId="{5029505C-7327-E849-A5AC-0DD6DCC9118B}" sibTransId="{76B65071-3E85-6F4E-8130-6DD4B7C930CF}"/>
    <dgm:cxn modelId="{2CEBCF79-AE31-F04E-85F7-C3C90FABF671}" type="presOf" srcId="{B7CD1963-09EA-754E-B4D8-949642F5AA21}" destId="{59B2B7D1-0302-D242-87D8-69EFF9C7639D}" srcOrd="0" destOrd="0" presId="urn:microsoft.com/office/officeart/2005/8/layout/lProcess2"/>
    <dgm:cxn modelId="{D662425A-C2A3-204C-BFA5-C63B6ADCF3DD}" srcId="{694BE06C-44AF-6D4F-B65E-93804388BBBA}" destId="{06DBBD62-0725-4343-A918-61DC6A159A15}" srcOrd="1" destOrd="0" parTransId="{EE3C8D23-AD98-4543-A157-A610BA05534E}" sibTransId="{44F94AFB-6D3A-D941-A74A-D5F9D0CFE464}"/>
    <dgm:cxn modelId="{7625A97A-E60B-754D-AE17-8E1C050CAE21}" type="presOf" srcId="{7FAA5F55-DFDF-E04E-B06A-A97CDB3D28A7}" destId="{CAC62CF0-89E4-FB46-8B67-62B8D1F67832}" srcOrd="0" destOrd="0" presId="urn:microsoft.com/office/officeart/2005/8/layout/lProcess2"/>
    <dgm:cxn modelId="{80BEE77A-DABD-8B47-B02C-ED17B578FE29}" type="presOf" srcId="{B7CD1963-09EA-754E-B4D8-949642F5AA21}" destId="{509EE8B9-7187-1541-8062-8E2EA282BF09}" srcOrd="1" destOrd="0" presId="urn:microsoft.com/office/officeart/2005/8/layout/lProcess2"/>
    <dgm:cxn modelId="{E6EBCC7C-4C1F-A24B-A02E-15671C67861F}" type="presOf" srcId="{237F9785-C374-B049-B5D4-681714F09F0D}" destId="{8DE17200-812B-124D-B36F-9A511D4C8471}" srcOrd="0" destOrd="0" presId="urn:microsoft.com/office/officeart/2005/8/layout/lProcess2"/>
    <dgm:cxn modelId="{C6FDC57F-9DB8-354F-82F8-D19800AF0860}" srcId="{B7CD1963-09EA-754E-B4D8-949642F5AA21}" destId="{7FAA5F55-DFDF-E04E-B06A-A97CDB3D28A7}" srcOrd="2" destOrd="0" parTransId="{AAAA00D7-E3D9-EE49-A7CB-47B180AC477D}" sibTransId="{CC01C5A8-5CFD-8D4B-A9B1-CD2EE1307BD7}"/>
    <dgm:cxn modelId="{539ACC96-75DE-C247-99CF-6563622376B7}" type="presOf" srcId="{06DBBD62-0725-4343-A918-61DC6A159A15}" destId="{F7262F8C-8564-754E-A2A9-89CAB883DB6F}" srcOrd="0" destOrd="0" presId="urn:microsoft.com/office/officeart/2005/8/layout/lProcess2"/>
    <dgm:cxn modelId="{6773C5B2-47A4-CA4C-893E-A27E3E10474E}" srcId="{06DBBD62-0725-4343-A918-61DC6A159A15}" destId="{237F9785-C374-B049-B5D4-681714F09F0D}" srcOrd="3" destOrd="0" parTransId="{3C7EDF37-407E-C940-B3D1-05464F8A52D2}" sibTransId="{95326005-BDD4-FF43-B5E2-B1FCBCF14E88}"/>
    <dgm:cxn modelId="{79379DB5-37E8-DB4C-A32A-E83986E5D0FF}" srcId="{B7CD1963-09EA-754E-B4D8-949642F5AA21}" destId="{EC77AE1D-91CF-8847-9D50-3D19C2D32EC8}" srcOrd="1" destOrd="0" parTransId="{66C82DB2-C462-434D-82AF-6DDEA17E6D32}" sibTransId="{A6B5B77F-FF68-0F4C-AA93-8C4A72BF68D5}"/>
    <dgm:cxn modelId="{D9420AB9-87E8-C240-9554-F912EDB49FED}" srcId="{06DBBD62-0725-4343-A918-61DC6A159A15}" destId="{82E822C9-9887-964F-A6F6-91E592C34D21}" srcOrd="2" destOrd="0" parTransId="{FB9765EF-A0D3-5145-9325-57BDD089721D}" sibTransId="{2CE06B53-9562-7540-B6FB-EE1D75A3CFAD}"/>
    <dgm:cxn modelId="{937653E2-48A9-DB41-8909-AE14222BBDD2}" type="presOf" srcId="{82E822C9-9887-964F-A6F6-91E592C34D21}" destId="{A51508EF-7606-5943-85ED-FE8A9D41D992}" srcOrd="0" destOrd="0" presId="urn:microsoft.com/office/officeart/2005/8/layout/lProcess2"/>
    <dgm:cxn modelId="{381E1CE3-3D02-7F42-90A8-06A7D9AD1AC7}" type="presOf" srcId="{694BE06C-44AF-6D4F-B65E-93804388BBBA}" destId="{CE48F016-5C8D-3747-A235-DE2536BA3073}" srcOrd="0" destOrd="0" presId="urn:microsoft.com/office/officeart/2005/8/layout/lProcess2"/>
    <dgm:cxn modelId="{0FF8DFFA-3241-424E-BA44-D38D8A916471}" type="presOf" srcId="{9115F231-DEA0-6843-94E1-C3B4ACFE7613}" destId="{6B915058-9C39-4F45-A8DD-872D2C63B894}" srcOrd="0" destOrd="0" presId="urn:microsoft.com/office/officeart/2005/8/layout/lProcess2"/>
    <dgm:cxn modelId="{CDF02EA2-2C84-424E-A55C-486C3CAD0CE9}" type="presParOf" srcId="{CE48F016-5C8D-3747-A235-DE2536BA3073}" destId="{582E1C9F-D7D4-F741-83ED-B6B59B0F5675}" srcOrd="0" destOrd="0" presId="urn:microsoft.com/office/officeart/2005/8/layout/lProcess2"/>
    <dgm:cxn modelId="{E74D150A-74E7-E443-ABD2-45C6D869BD17}" type="presParOf" srcId="{582E1C9F-D7D4-F741-83ED-B6B59B0F5675}" destId="{59B2B7D1-0302-D242-87D8-69EFF9C7639D}" srcOrd="0" destOrd="0" presId="urn:microsoft.com/office/officeart/2005/8/layout/lProcess2"/>
    <dgm:cxn modelId="{FBBA35EB-C826-EB44-9414-64A6C3635B4F}" type="presParOf" srcId="{582E1C9F-D7D4-F741-83ED-B6B59B0F5675}" destId="{509EE8B9-7187-1541-8062-8E2EA282BF09}" srcOrd="1" destOrd="0" presId="urn:microsoft.com/office/officeart/2005/8/layout/lProcess2"/>
    <dgm:cxn modelId="{6F9E8E04-1F7D-4440-AE8C-028707747C8C}" type="presParOf" srcId="{582E1C9F-D7D4-F741-83ED-B6B59B0F5675}" destId="{1E3367F2-825F-3146-A237-712224E85E2C}" srcOrd="2" destOrd="0" presId="urn:microsoft.com/office/officeart/2005/8/layout/lProcess2"/>
    <dgm:cxn modelId="{6A68088D-AC59-9545-A43C-B0E3A8AE733A}" type="presParOf" srcId="{1E3367F2-825F-3146-A237-712224E85E2C}" destId="{76D89A22-EBF7-A742-B96E-3389E71544C6}" srcOrd="0" destOrd="0" presId="urn:microsoft.com/office/officeart/2005/8/layout/lProcess2"/>
    <dgm:cxn modelId="{BB72A6FC-7BCD-3140-A2C0-9CA42AC59305}" type="presParOf" srcId="{76D89A22-EBF7-A742-B96E-3389E71544C6}" destId="{6B915058-9C39-4F45-A8DD-872D2C63B894}" srcOrd="0" destOrd="0" presId="urn:microsoft.com/office/officeart/2005/8/layout/lProcess2"/>
    <dgm:cxn modelId="{FE5E7EBF-1747-F842-BB13-C9EC4687AB94}" type="presParOf" srcId="{76D89A22-EBF7-A742-B96E-3389E71544C6}" destId="{99B3DEF3-79EB-C345-B33B-96492F869E90}" srcOrd="1" destOrd="0" presId="urn:microsoft.com/office/officeart/2005/8/layout/lProcess2"/>
    <dgm:cxn modelId="{FE42123A-B551-7A4B-B46F-FBC69311AC0F}" type="presParOf" srcId="{76D89A22-EBF7-A742-B96E-3389E71544C6}" destId="{A33C0B65-6917-E041-87DE-18EC871A0181}" srcOrd="2" destOrd="0" presId="urn:microsoft.com/office/officeart/2005/8/layout/lProcess2"/>
    <dgm:cxn modelId="{34E98C49-F56A-894C-AB99-44D905C1355B}" type="presParOf" srcId="{76D89A22-EBF7-A742-B96E-3389E71544C6}" destId="{A0B433A6-95B5-984E-B451-2DEE0B7C150A}" srcOrd="3" destOrd="0" presId="urn:microsoft.com/office/officeart/2005/8/layout/lProcess2"/>
    <dgm:cxn modelId="{AE6A850C-07BA-FD46-966A-4840AADAB7D7}" type="presParOf" srcId="{76D89A22-EBF7-A742-B96E-3389E71544C6}" destId="{CAC62CF0-89E4-FB46-8B67-62B8D1F67832}" srcOrd="4" destOrd="0" presId="urn:microsoft.com/office/officeart/2005/8/layout/lProcess2"/>
    <dgm:cxn modelId="{40833030-9761-4144-AB19-5AE7F0FA2FAB}" type="presParOf" srcId="{76D89A22-EBF7-A742-B96E-3389E71544C6}" destId="{670329F7-FD10-BA45-9D4B-34391BEFFAE5}" srcOrd="5" destOrd="0" presId="urn:microsoft.com/office/officeart/2005/8/layout/lProcess2"/>
    <dgm:cxn modelId="{6FAE5062-6611-3A42-9CE6-F37A8053B634}" type="presParOf" srcId="{76D89A22-EBF7-A742-B96E-3389E71544C6}" destId="{668BE9F5-2EE0-D544-B29E-F8C74033BAB3}" srcOrd="6" destOrd="0" presId="urn:microsoft.com/office/officeart/2005/8/layout/lProcess2"/>
    <dgm:cxn modelId="{19B1E8C6-87AA-DA48-958C-2667950DE7BC}" type="presParOf" srcId="{CE48F016-5C8D-3747-A235-DE2536BA3073}" destId="{3A366965-42E8-6243-B10B-FF12A4A1CC8C}" srcOrd="1" destOrd="0" presId="urn:microsoft.com/office/officeart/2005/8/layout/lProcess2"/>
    <dgm:cxn modelId="{34315FFA-802E-C841-9988-5BFFF22ADD9C}" type="presParOf" srcId="{CE48F016-5C8D-3747-A235-DE2536BA3073}" destId="{873EEDCE-2946-A746-85E8-9AF82025E871}" srcOrd="2" destOrd="0" presId="urn:microsoft.com/office/officeart/2005/8/layout/lProcess2"/>
    <dgm:cxn modelId="{5DEE1F42-97FB-3B4B-8469-38938FBE7EBD}" type="presParOf" srcId="{873EEDCE-2946-A746-85E8-9AF82025E871}" destId="{F7262F8C-8564-754E-A2A9-89CAB883DB6F}" srcOrd="0" destOrd="0" presId="urn:microsoft.com/office/officeart/2005/8/layout/lProcess2"/>
    <dgm:cxn modelId="{7963403C-7D03-EC4F-86B2-C91E333490AC}" type="presParOf" srcId="{873EEDCE-2946-A746-85E8-9AF82025E871}" destId="{0E2C8585-4FDD-E449-9108-A4EA371FB992}" srcOrd="1" destOrd="0" presId="urn:microsoft.com/office/officeart/2005/8/layout/lProcess2"/>
    <dgm:cxn modelId="{08A0AED5-CF92-BF4B-92E7-954E04AF4949}" type="presParOf" srcId="{873EEDCE-2946-A746-85E8-9AF82025E871}" destId="{7BD9D684-DF21-4447-89D5-3B23D609F4B9}" srcOrd="2" destOrd="0" presId="urn:microsoft.com/office/officeart/2005/8/layout/lProcess2"/>
    <dgm:cxn modelId="{AF35B8E2-C041-1747-A41F-42D1486C27B5}" type="presParOf" srcId="{7BD9D684-DF21-4447-89D5-3B23D609F4B9}" destId="{2CCC3438-AEDC-3D47-AE8D-7CECAF21EC84}" srcOrd="0" destOrd="0" presId="urn:microsoft.com/office/officeart/2005/8/layout/lProcess2"/>
    <dgm:cxn modelId="{FDB48214-5AF1-B347-B667-5E19F3A35B43}" type="presParOf" srcId="{2CCC3438-AEDC-3D47-AE8D-7CECAF21EC84}" destId="{922A10F2-B2D6-A844-BA95-16F55C8E3251}" srcOrd="0" destOrd="0" presId="urn:microsoft.com/office/officeart/2005/8/layout/lProcess2"/>
    <dgm:cxn modelId="{6D009CF4-F6C6-AB4F-B6B9-798FDCF96A56}" type="presParOf" srcId="{2CCC3438-AEDC-3D47-AE8D-7CECAF21EC84}" destId="{E2ABA1FF-38A2-A641-B784-E9DC8BF01678}" srcOrd="1" destOrd="0" presId="urn:microsoft.com/office/officeart/2005/8/layout/lProcess2"/>
    <dgm:cxn modelId="{BF550B68-2CEA-3044-8369-6835405C45EA}" type="presParOf" srcId="{2CCC3438-AEDC-3D47-AE8D-7CECAF21EC84}" destId="{7F1E7322-A68D-5145-A5AB-A4A6A3EA6FD0}" srcOrd="2" destOrd="0" presId="urn:microsoft.com/office/officeart/2005/8/layout/lProcess2"/>
    <dgm:cxn modelId="{D06493D5-6AC8-D443-AD39-B64EA9808DC0}" type="presParOf" srcId="{2CCC3438-AEDC-3D47-AE8D-7CECAF21EC84}" destId="{75E469D0-3D40-4643-912D-A9DB380F7CC2}" srcOrd="3" destOrd="0" presId="urn:microsoft.com/office/officeart/2005/8/layout/lProcess2"/>
    <dgm:cxn modelId="{E3EBD554-9E20-494A-8CEA-46D1F9B1EAAF}" type="presParOf" srcId="{2CCC3438-AEDC-3D47-AE8D-7CECAF21EC84}" destId="{A51508EF-7606-5943-85ED-FE8A9D41D992}" srcOrd="4" destOrd="0" presId="urn:microsoft.com/office/officeart/2005/8/layout/lProcess2"/>
    <dgm:cxn modelId="{0B2EEC7E-E63D-484D-A877-8FA9CE408E25}" type="presParOf" srcId="{2CCC3438-AEDC-3D47-AE8D-7CECAF21EC84}" destId="{8BF3B78B-5B37-7E4E-A069-181952FAFB2B}" srcOrd="5" destOrd="0" presId="urn:microsoft.com/office/officeart/2005/8/layout/lProcess2"/>
    <dgm:cxn modelId="{D5C2439E-12EF-FD4E-AF7B-B4BAC3472459}" type="presParOf" srcId="{2CCC3438-AEDC-3D47-AE8D-7CECAF21EC84}" destId="{8DE17200-812B-124D-B36F-9A511D4C8471}" srcOrd="6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234D11-FBD6-F142-9E56-24296C2EC793}">
      <dsp:nvSpPr>
        <dsp:cNvPr id="0" name=""/>
        <dsp:cNvSpPr/>
      </dsp:nvSpPr>
      <dsp:spPr>
        <a:xfrm>
          <a:off x="2185338" y="1077212"/>
          <a:ext cx="47110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71109" y="45720"/>
              </a:lnTo>
            </a:path>
          </a:pathLst>
        </a:custGeom>
        <a:noFill/>
        <a:ln w="28575" cap="flat" cmpd="sng" algn="ctr">
          <a:solidFill>
            <a:scrgbClr r="0" g="0" b="0">
              <a:shade val="95000"/>
              <a:satMod val="105000"/>
            </a:scrgb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408350" y="1120423"/>
        <a:ext cx="25085" cy="5017"/>
      </dsp:txXfrm>
    </dsp:sp>
    <dsp:sp modelId="{5E473FA1-921A-8048-B84F-3D57C747CD1A}">
      <dsp:nvSpPr>
        <dsp:cNvPr id="0" name=""/>
        <dsp:cNvSpPr/>
      </dsp:nvSpPr>
      <dsp:spPr>
        <a:xfrm>
          <a:off x="5794" y="468528"/>
          <a:ext cx="2181344" cy="1308806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/>
            <a:t>Climate Disaster Overview</a:t>
          </a:r>
        </a:p>
      </dsp:txBody>
      <dsp:txXfrm>
        <a:off x="5794" y="468528"/>
        <a:ext cx="2181344" cy="1308806"/>
      </dsp:txXfrm>
    </dsp:sp>
    <dsp:sp modelId="{5B156EAD-8254-7442-8F87-4D2D5FC17FF9}">
      <dsp:nvSpPr>
        <dsp:cNvPr id="0" name=""/>
        <dsp:cNvSpPr/>
      </dsp:nvSpPr>
      <dsp:spPr>
        <a:xfrm>
          <a:off x="4868392" y="1077212"/>
          <a:ext cx="47110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71109" y="45720"/>
              </a:lnTo>
            </a:path>
          </a:pathLst>
        </a:custGeom>
        <a:noFill/>
        <a:ln w="28575" cap="flat" cmpd="sng" algn="ctr">
          <a:solidFill>
            <a:scrgbClr r="0" g="0" b="0">
              <a:shade val="95000"/>
              <a:satMod val="105000"/>
            </a:scrgb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>
            <a:latin typeface=""/>
          </a:endParaRPr>
        </a:p>
      </dsp:txBody>
      <dsp:txXfrm>
        <a:off x="5091403" y="1120423"/>
        <a:ext cx="25085" cy="5017"/>
      </dsp:txXfrm>
    </dsp:sp>
    <dsp:sp modelId="{AFF6E435-9CC3-4D41-8B74-333E3FF74892}">
      <dsp:nvSpPr>
        <dsp:cNvPr id="0" name=""/>
        <dsp:cNvSpPr/>
      </dsp:nvSpPr>
      <dsp:spPr>
        <a:xfrm>
          <a:off x="2688847" y="468528"/>
          <a:ext cx="2181344" cy="1308806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>
              <a:latin typeface="+mn-lt"/>
            </a:rPr>
            <a:t>Business Problems</a:t>
          </a:r>
        </a:p>
      </dsp:txBody>
      <dsp:txXfrm>
        <a:off x="2688847" y="468528"/>
        <a:ext cx="2181344" cy="1308806"/>
      </dsp:txXfrm>
    </dsp:sp>
    <dsp:sp modelId="{1ED65F6A-82F5-CB40-A028-54F380D98BF5}">
      <dsp:nvSpPr>
        <dsp:cNvPr id="0" name=""/>
        <dsp:cNvSpPr/>
      </dsp:nvSpPr>
      <dsp:spPr>
        <a:xfrm>
          <a:off x="1096466" y="1775535"/>
          <a:ext cx="5366106" cy="471109"/>
        </a:xfrm>
        <a:custGeom>
          <a:avLst/>
          <a:gdLst/>
          <a:ahLst/>
          <a:cxnLst/>
          <a:rect l="0" t="0" r="0" b="0"/>
          <a:pathLst>
            <a:path>
              <a:moveTo>
                <a:pt x="5366106" y="0"/>
              </a:moveTo>
              <a:lnTo>
                <a:pt x="5366106" y="252654"/>
              </a:lnTo>
              <a:lnTo>
                <a:pt x="0" y="252654"/>
              </a:lnTo>
              <a:lnTo>
                <a:pt x="0" y="471109"/>
              </a:lnTo>
            </a:path>
          </a:pathLst>
        </a:custGeom>
        <a:noFill/>
        <a:ln w="28575" cap="flat" cmpd="sng" algn="ctr">
          <a:solidFill>
            <a:scrgbClr r="0" g="0" b="0">
              <a:shade val="95000"/>
              <a:satMod val="105000"/>
            </a:scrgb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>
            <a:latin typeface=""/>
          </a:endParaRPr>
        </a:p>
      </dsp:txBody>
      <dsp:txXfrm>
        <a:off x="3644782" y="2008581"/>
        <a:ext cx="269475" cy="5017"/>
      </dsp:txXfrm>
    </dsp:sp>
    <dsp:sp modelId="{3B667061-23AB-4A48-9870-468FE8EC0D23}">
      <dsp:nvSpPr>
        <dsp:cNvPr id="0" name=""/>
        <dsp:cNvSpPr/>
      </dsp:nvSpPr>
      <dsp:spPr>
        <a:xfrm>
          <a:off x="5371901" y="468528"/>
          <a:ext cx="2181344" cy="1308806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>
              <a:latin typeface="+mn-lt"/>
            </a:rPr>
            <a:t>Data Transformations</a:t>
          </a:r>
        </a:p>
      </dsp:txBody>
      <dsp:txXfrm>
        <a:off x="5371901" y="468528"/>
        <a:ext cx="2181344" cy="1308806"/>
      </dsp:txXfrm>
    </dsp:sp>
    <dsp:sp modelId="{FFBCE737-E07E-FD44-A267-9358B270177B}">
      <dsp:nvSpPr>
        <dsp:cNvPr id="0" name=""/>
        <dsp:cNvSpPr/>
      </dsp:nvSpPr>
      <dsp:spPr>
        <a:xfrm>
          <a:off x="2185338" y="2887727"/>
          <a:ext cx="47110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71109" y="45720"/>
              </a:lnTo>
            </a:path>
          </a:pathLst>
        </a:custGeom>
        <a:noFill/>
        <a:ln w="28575" cap="flat" cmpd="sng" algn="ctr">
          <a:solidFill>
            <a:scrgbClr r="0" g="0" b="0">
              <a:shade val="95000"/>
              <a:satMod val="105000"/>
            </a:scrgb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>
            <a:latin typeface=""/>
          </a:endParaRPr>
        </a:p>
      </dsp:txBody>
      <dsp:txXfrm>
        <a:off x="2408350" y="2930939"/>
        <a:ext cx="25085" cy="5017"/>
      </dsp:txXfrm>
    </dsp:sp>
    <dsp:sp modelId="{1A90D65E-C94B-CC45-B29F-93FA85C227B0}">
      <dsp:nvSpPr>
        <dsp:cNvPr id="0" name=""/>
        <dsp:cNvSpPr/>
      </dsp:nvSpPr>
      <dsp:spPr>
        <a:xfrm>
          <a:off x="5794" y="2279044"/>
          <a:ext cx="2181344" cy="1308806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>
              <a:latin typeface="+mn-lt"/>
            </a:rPr>
            <a:t>Monthly Analysis</a:t>
          </a:r>
        </a:p>
      </dsp:txBody>
      <dsp:txXfrm>
        <a:off x="5794" y="2279044"/>
        <a:ext cx="2181344" cy="1308806"/>
      </dsp:txXfrm>
    </dsp:sp>
    <dsp:sp modelId="{1A717030-EDBA-4F43-82C6-B64FAB6F0EE8}">
      <dsp:nvSpPr>
        <dsp:cNvPr id="0" name=""/>
        <dsp:cNvSpPr/>
      </dsp:nvSpPr>
      <dsp:spPr>
        <a:xfrm>
          <a:off x="4868392" y="2887727"/>
          <a:ext cx="47110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71109" y="45720"/>
              </a:lnTo>
            </a:path>
          </a:pathLst>
        </a:custGeom>
        <a:noFill/>
        <a:ln w="28575" cap="flat" cmpd="sng" algn="ctr">
          <a:solidFill>
            <a:scrgbClr r="0" g="0" b="0">
              <a:shade val="95000"/>
              <a:satMod val="105000"/>
            </a:scrgb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>
            <a:latin typeface=""/>
          </a:endParaRPr>
        </a:p>
      </dsp:txBody>
      <dsp:txXfrm>
        <a:off x="5091403" y="2930939"/>
        <a:ext cx="25085" cy="5017"/>
      </dsp:txXfrm>
    </dsp:sp>
    <dsp:sp modelId="{7BF6A49A-6726-1049-8190-8BBA3FF8FC87}">
      <dsp:nvSpPr>
        <dsp:cNvPr id="0" name=""/>
        <dsp:cNvSpPr/>
      </dsp:nvSpPr>
      <dsp:spPr>
        <a:xfrm>
          <a:off x="2688847" y="2279044"/>
          <a:ext cx="2181344" cy="1308806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>
              <a:latin typeface="+mn-lt"/>
            </a:rPr>
            <a:t>Yearly Analysis</a:t>
          </a:r>
        </a:p>
      </dsp:txBody>
      <dsp:txXfrm>
        <a:off x="2688847" y="2279044"/>
        <a:ext cx="2181344" cy="1308806"/>
      </dsp:txXfrm>
    </dsp:sp>
    <dsp:sp modelId="{9FCD4D23-DD13-D44C-9A42-E54FB15EBAAE}">
      <dsp:nvSpPr>
        <dsp:cNvPr id="0" name=""/>
        <dsp:cNvSpPr/>
      </dsp:nvSpPr>
      <dsp:spPr>
        <a:xfrm>
          <a:off x="5371901" y="2279044"/>
          <a:ext cx="2181344" cy="1308806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>
              <a:latin typeface="+mn-lt"/>
            </a:rPr>
            <a:t>Conclusion</a:t>
          </a:r>
        </a:p>
      </dsp:txBody>
      <dsp:txXfrm>
        <a:off x="5371901" y="2279044"/>
        <a:ext cx="2181344" cy="130880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ACC6C1-A906-4DC7-AE5A-6BB625A4FBB0}">
      <dsp:nvSpPr>
        <dsp:cNvPr id="0" name=""/>
        <dsp:cNvSpPr/>
      </dsp:nvSpPr>
      <dsp:spPr>
        <a:xfrm>
          <a:off x="243357" y="391"/>
          <a:ext cx="1547951" cy="1066538"/>
        </a:xfrm>
        <a:prstGeom prst="roundRect">
          <a:avLst/>
        </a:prstGeom>
        <a:blipFill rotWithShape="1">
          <a:blip xmlns:r="http://schemas.openxmlformats.org/officeDocument/2006/relationships" r:embed="rId1"/>
          <a:srcRect/>
          <a:stretch>
            <a:fillRect t="-23000" b="-23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EB48995-4EA0-4979-B683-128487E182FB}">
      <dsp:nvSpPr>
        <dsp:cNvPr id="0" name=""/>
        <dsp:cNvSpPr/>
      </dsp:nvSpPr>
      <dsp:spPr>
        <a:xfrm>
          <a:off x="243357" y="1066930"/>
          <a:ext cx="1547951" cy="5742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20904" rIns="120904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i="0" kern="1200"/>
            <a:t>Droughts</a:t>
          </a:r>
          <a:endParaRPr lang="en-CA" sz="1700" b="1" kern="1200"/>
        </a:p>
      </dsp:txBody>
      <dsp:txXfrm>
        <a:off x="243357" y="1066930"/>
        <a:ext cx="1547951" cy="574290"/>
      </dsp:txXfrm>
    </dsp:sp>
    <dsp:sp modelId="{9A2D8704-11DF-478B-A42E-2445B60243AB}">
      <dsp:nvSpPr>
        <dsp:cNvPr id="0" name=""/>
        <dsp:cNvSpPr/>
      </dsp:nvSpPr>
      <dsp:spPr>
        <a:xfrm>
          <a:off x="1946169" y="391"/>
          <a:ext cx="1547951" cy="1066538"/>
        </a:xfrm>
        <a:prstGeom prst="roundRect">
          <a:avLst/>
        </a:prstGeom>
        <a:blipFill rotWithShape="1">
          <a:blip xmlns:r="http://schemas.openxmlformats.org/officeDocument/2006/relationships" r:embed="rId2"/>
          <a:srcRect/>
          <a:stretch>
            <a:fillRect l="-19000" r="-19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3EA4E1-7C83-4423-B00D-C9B064FE0FB1}">
      <dsp:nvSpPr>
        <dsp:cNvPr id="0" name=""/>
        <dsp:cNvSpPr/>
      </dsp:nvSpPr>
      <dsp:spPr>
        <a:xfrm>
          <a:off x="1946169" y="1066930"/>
          <a:ext cx="1547951" cy="5742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20904" rIns="120904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i="0" kern="1200"/>
            <a:t>Flooding</a:t>
          </a:r>
          <a:endParaRPr lang="en-CA" sz="1700" b="1" kern="1200"/>
        </a:p>
      </dsp:txBody>
      <dsp:txXfrm>
        <a:off x="1946169" y="1066930"/>
        <a:ext cx="1547951" cy="574290"/>
      </dsp:txXfrm>
    </dsp:sp>
    <dsp:sp modelId="{9D4EE180-7A4E-4BB7-AC73-291B6739CDBE}">
      <dsp:nvSpPr>
        <dsp:cNvPr id="0" name=""/>
        <dsp:cNvSpPr/>
      </dsp:nvSpPr>
      <dsp:spPr>
        <a:xfrm>
          <a:off x="3648981" y="391"/>
          <a:ext cx="1547951" cy="1066538"/>
        </a:xfrm>
        <a:prstGeom prst="roundRect">
          <a:avLst/>
        </a:prstGeom>
        <a:blipFill rotWithShape="1">
          <a:blip xmlns:r="http://schemas.openxmlformats.org/officeDocument/2006/relationships" r:embed="rId3"/>
          <a:srcRect/>
          <a:stretch>
            <a:fillRect t="-4000" b="-4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178FD9-73BC-4E70-8F14-450B187C841D}">
      <dsp:nvSpPr>
        <dsp:cNvPr id="0" name=""/>
        <dsp:cNvSpPr/>
      </dsp:nvSpPr>
      <dsp:spPr>
        <a:xfrm>
          <a:off x="3648981" y="1066930"/>
          <a:ext cx="1547951" cy="5742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20904" rIns="120904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i="0" kern="1200"/>
            <a:t>Hail</a:t>
          </a:r>
          <a:endParaRPr lang="en-CA" sz="1700" b="1" kern="1200"/>
        </a:p>
      </dsp:txBody>
      <dsp:txXfrm>
        <a:off x="3648981" y="1066930"/>
        <a:ext cx="1547951" cy="574290"/>
      </dsp:txXfrm>
    </dsp:sp>
    <dsp:sp modelId="{39646CCE-261E-47CF-96E3-937328550A3D}">
      <dsp:nvSpPr>
        <dsp:cNvPr id="0" name=""/>
        <dsp:cNvSpPr/>
      </dsp:nvSpPr>
      <dsp:spPr>
        <a:xfrm>
          <a:off x="5351793" y="391"/>
          <a:ext cx="1547951" cy="1066538"/>
        </a:xfrm>
        <a:prstGeom prst="roundRect">
          <a:avLst/>
        </a:prstGeom>
        <a:blipFill rotWithShape="1">
          <a:blip xmlns:r="http://schemas.openxmlformats.org/officeDocument/2006/relationships" r:embed="rId4"/>
          <a:srcRect/>
          <a:stretch>
            <a:fillRect l="-2000" r="-2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A216881-F10B-4A08-8617-F57892511ED9}">
      <dsp:nvSpPr>
        <dsp:cNvPr id="0" name=""/>
        <dsp:cNvSpPr/>
      </dsp:nvSpPr>
      <dsp:spPr>
        <a:xfrm>
          <a:off x="5351793" y="1066930"/>
          <a:ext cx="1547951" cy="5742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20904" rIns="120904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i="0" kern="1200"/>
            <a:t>Severe Weather</a:t>
          </a:r>
          <a:endParaRPr lang="en-CA" sz="1700" b="1" kern="1200"/>
        </a:p>
      </dsp:txBody>
      <dsp:txXfrm>
        <a:off x="5351793" y="1066930"/>
        <a:ext cx="1547951" cy="574290"/>
      </dsp:txXfrm>
    </dsp:sp>
    <dsp:sp modelId="{070BA20C-1104-45F7-8ED6-76677AD148F1}">
      <dsp:nvSpPr>
        <dsp:cNvPr id="0" name=""/>
        <dsp:cNvSpPr/>
      </dsp:nvSpPr>
      <dsp:spPr>
        <a:xfrm>
          <a:off x="243357" y="1796015"/>
          <a:ext cx="1547951" cy="1066538"/>
        </a:xfrm>
        <a:prstGeom prst="roundRect">
          <a:avLst/>
        </a:prstGeom>
        <a:blipFill rotWithShape="1">
          <a:blip xmlns:r="http://schemas.openxmlformats.org/officeDocument/2006/relationships" r:embed="rId5"/>
          <a:srcRect/>
          <a:stretch>
            <a:fillRect l="-9000" r="-9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33974D-DF0D-45AC-9C63-EFC92D87AA0A}">
      <dsp:nvSpPr>
        <dsp:cNvPr id="0" name=""/>
        <dsp:cNvSpPr/>
      </dsp:nvSpPr>
      <dsp:spPr>
        <a:xfrm>
          <a:off x="243357" y="2862554"/>
          <a:ext cx="1547951" cy="5742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20904" rIns="120904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i="0" kern="1200"/>
            <a:t>Tornados</a:t>
          </a:r>
          <a:endParaRPr lang="en-CA" sz="1700" b="1" kern="1200"/>
        </a:p>
      </dsp:txBody>
      <dsp:txXfrm>
        <a:off x="243357" y="2862554"/>
        <a:ext cx="1547951" cy="574290"/>
      </dsp:txXfrm>
    </dsp:sp>
    <dsp:sp modelId="{34B60CD7-CDC4-4C37-A0CB-5BE13F6F67E0}">
      <dsp:nvSpPr>
        <dsp:cNvPr id="0" name=""/>
        <dsp:cNvSpPr/>
      </dsp:nvSpPr>
      <dsp:spPr>
        <a:xfrm>
          <a:off x="1946169" y="1796015"/>
          <a:ext cx="1547951" cy="1066538"/>
        </a:xfrm>
        <a:prstGeom prst="roundRect">
          <a:avLst/>
        </a:prstGeom>
        <a:blipFill rotWithShape="1">
          <a:blip xmlns:r="http://schemas.openxmlformats.org/officeDocument/2006/relationships" r:embed="rId6"/>
          <a:srcRect/>
          <a:stretch>
            <a:fillRect l="-2000" r="-2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7ECAB9-BF8D-409D-9724-4FF1F1A44430}">
      <dsp:nvSpPr>
        <dsp:cNvPr id="0" name=""/>
        <dsp:cNvSpPr/>
      </dsp:nvSpPr>
      <dsp:spPr>
        <a:xfrm>
          <a:off x="1946169" y="2862554"/>
          <a:ext cx="1547951" cy="5742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20904" rIns="120904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i="0" kern="1200"/>
            <a:t>Tropical Cyclones</a:t>
          </a:r>
          <a:endParaRPr lang="en-CA" sz="1700" b="1" kern="1200"/>
        </a:p>
      </dsp:txBody>
      <dsp:txXfrm>
        <a:off x="1946169" y="2862554"/>
        <a:ext cx="1547951" cy="574290"/>
      </dsp:txXfrm>
    </dsp:sp>
    <dsp:sp modelId="{FDCBB5EB-8CCD-4BF0-AD7D-467D2CC871D5}">
      <dsp:nvSpPr>
        <dsp:cNvPr id="0" name=""/>
        <dsp:cNvSpPr/>
      </dsp:nvSpPr>
      <dsp:spPr>
        <a:xfrm>
          <a:off x="3648981" y="1796015"/>
          <a:ext cx="1547951" cy="1066538"/>
        </a:xfrm>
        <a:prstGeom prst="roundRect">
          <a:avLst/>
        </a:prstGeom>
        <a:blipFill rotWithShape="1">
          <a:blip xmlns:r="http://schemas.openxmlformats.org/officeDocument/2006/relationships" r:embed="rId7"/>
          <a:srcRect/>
          <a:stretch>
            <a:fillRect l="-11000" r="-11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4EF97E-7A3E-4BA1-8E0B-07FE1C8478A1}">
      <dsp:nvSpPr>
        <dsp:cNvPr id="0" name=""/>
        <dsp:cNvSpPr/>
      </dsp:nvSpPr>
      <dsp:spPr>
        <a:xfrm>
          <a:off x="3648981" y="2862554"/>
          <a:ext cx="1547951" cy="5742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20904" rIns="120904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i="0" kern="1200"/>
            <a:t>Wildfires</a:t>
          </a:r>
          <a:endParaRPr lang="en-CA" sz="1700" b="1" kern="1200"/>
        </a:p>
      </dsp:txBody>
      <dsp:txXfrm>
        <a:off x="3648981" y="2862554"/>
        <a:ext cx="1547951" cy="574290"/>
      </dsp:txXfrm>
    </dsp:sp>
    <dsp:sp modelId="{51C78A76-514A-4970-80E7-3DE3F9E148F1}">
      <dsp:nvSpPr>
        <dsp:cNvPr id="0" name=""/>
        <dsp:cNvSpPr/>
      </dsp:nvSpPr>
      <dsp:spPr>
        <a:xfrm>
          <a:off x="5351793" y="1796015"/>
          <a:ext cx="1547951" cy="1066538"/>
        </a:xfrm>
        <a:prstGeom prst="roundRect">
          <a:avLst/>
        </a:prstGeom>
        <a:blipFill rotWithShape="1">
          <a:blip xmlns:r="http://schemas.openxmlformats.org/officeDocument/2006/relationships" r:embed="rId8"/>
          <a:srcRect/>
          <a:stretch>
            <a:fillRect l="-2000" r="-2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AFB6467-F5C0-4FE6-89C6-93BB8AFBC49A}">
      <dsp:nvSpPr>
        <dsp:cNvPr id="0" name=""/>
        <dsp:cNvSpPr/>
      </dsp:nvSpPr>
      <dsp:spPr>
        <a:xfrm>
          <a:off x="5351793" y="2862554"/>
          <a:ext cx="1547951" cy="5742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20904" rIns="120904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i="0" kern="1200"/>
            <a:t>Winter storms </a:t>
          </a:r>
          <a:endParaRPr lang="en-CA" sz="1700" b="1" kern="1200"/>
        </a:p>
      </dsp:txBody>
      <dsp:txXfrm>
        <a:off x="5351793" y="2862554"/>
        <a:ext cx="1547951" cy="57429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C81F8A-AD37-48AD-AF77-C70F9976FD98}">
      <dsp:nvSpPr>
        <dsp:cNvPr id="0" name=""/>
        <dsp:cNvSpPr/>
      </dsp:nvSpPr>
      <dsp:spPr>
        <a:xfrm>
          <a:off x="194667" y="422"/>
          <a:ext cx="2035968" cy="1628774"/>
        </a:xfrm>
        <a:prstGeom prst="rect">
          <a:avLst/>
        </a:prstGeom>
        <a:blipFill rotWithShape="1">
          <a:blip xmlns:r="http://schemas.openxmlformats.org/officeDocument/2006/relationships" r:embed="rId1"/>
          <a:srcRect/>
          <a:stretch>
            <a:fillRect l="-10000" r="-10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E5E31A7-A056-4D24-B4FA-9D39F911A146}">
      <dsp:nvSpPr>
        <dsp:cNvPr id="0" name=""/>
        <dsp:cNvSpPr/>
      </dsp:nvSpPr>
      <dsp:spPr>
        <a:xfrm>
          <a:off x="377904" y="1466319"/>
          <a:ext cx="1812012" cy="570071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Local Economy</a:t>
          </a:r>
          <a:endParaRPr lang="en-CA" sz="2000" kern="1200"/>
        </a:p>
      </dsp:txBody>
      <dsp:txXfrm>
        <a:off x="377904" y="1466319"/>
        <a:ext cx="1812012" cy="570071"/>
      </dsp:txXfrm>
    </dsp:sp>
    <dsp:sp modelId="{19D57E10-2C57-4C75-B425-54B28A34591E}">
      <dsp:nvSpPr>
        <dsp:cNvPr id="0" name=""/>
        <dsp:cNvSpPr/>
      </dsp:nvSpPr>
      <dsp:spPr>
        <a:xfrm>
          <a:off x="2434232" y="422"/>
          <a:ext cx="2035968" cy="1628774"/>
        </a:xfrm>
        <a:prstGeom prst="rect">
          <a:avLst/>
        </a:prstGeom>
        <a:blipFill rotWithShape="1">
          <a:blip xmlns:r="http://schemas.openxmlformats.org/officeDocument/2006/relationships" r:embed="rId2"/>
          <a:srcRect/>
          <a:stretch>
            <a:fillRect t="-2000" b="-2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AEA46BD-C7A8-4DB5-9DC1-FD7D3C3057E5}">
      <dsp:nvSpPr>
        <dsp:cNvPr id="0" name=""/>
        <dsp:cNvSpPr/>
      </dsp:nvSpPr>
      <dsp:spPr>
        <a:xfrm>
          <a:off x="2617470" y="1466319"/>
          <a:ext cx="1812012" cy="570071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Government</a:t>
          </a:r>
          <a:endParaRPr lang="en-CA" sz="2000" kern="1200"/>
        </a:p>
      </dsp:txBody>
      <dsp:txXfrm>
        <a:off x="2617470" y="1466319"/>
        <a:ext cx="1812012" cy="570071"/>
      </dsp:txXfrm>
    </dsp:sp>
    <dsp:sp modelId="{FB941B17-F056-4094-B492-821224A2C8B6}">
      <dsp:nvSpPr>
        <dsp:cNvPr id="0" name=""/>
        <dsp:cNvSpPr/>
      </dsp:nvSpPr>
      <dsp:spPr>
        <a:xfrm>
          <a:off x="4673798" y="422"/>
          <a:ext cx="2035968" cy="1628774"/>
        </a:xfrm>
        <a:prstGeom prst="rect">
          <a:avLst/>
        </a:prstGeom>
        <a:blipFill rotWithShape="1">
          <a:blip xmlns:r="http://schemas.openxmlformats.org/officeDocument/2006/relationships" r:embed="rId3"/>
          <a:srcRect/>
          <a:stretch>
            <a:fillRect t="-12000" b="-12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9D4C75B-968D-4366-B01C-FE8CA46BFF75}">
      <dsp:nvSpPr>
        <dsp:cNvPr id="0" name=""/>
        <dsp:cNvSpPr/>
      </dsp:nvSpPr>
      <dsp:spPr>
        <a:xfrm>
          <a:off x="4857035" y="1466319"/>
          <a:ext cx="1812012" cy="570071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Insurance</a:t>
          </a:r>
          <a:endParaRPr lang="en-CA" sz="2000" kern="1200"/>
        </a:p>
      </dsp:txBody>
      <dsp:txXfrm>
        <a:off x="4857035" y="1466319"/>
        <a:ext cx="1812012" cy="570071"/>
      </dsp:txXfrm>
    </dsp:sp>
    <dsp:sp modelId="{B9A19AAF-F3EE-4011-9986-2BB83EB11F15}">
      <dsp:nvSpPr>
        <dsp:cNvPr id="0" name=""/>
        <dsp:cNvSpPr/>
      </dsp:nvSpPr>
      <dsp:spPr>
        <a:xfrm>
          <a:off x="6913364" y="422"/>
          <a:ext cx="2035968" cy="1628774"/>
        </a:xfrm>
        <a:prstGeom prst="rect">
          <a:avLst/>
        </a:prstGeom>
        <a:blipFill rotWithShape="1">
          <a:blip xmlns:r="http://schemas.openxmlformats.org/officeDocument/2006/relationships" r:embed="rId4"/>
          <a:srcRect/>
          <a:stretch>
            <a:fillRect l="-21000" r="-21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06483C6-4967-481C-93B6-8D87EE399FED}">
      <dsp:nvSpPr>
        <dsp:cNvPr id="0" name=""/>
        <dsp:cNvSpPr/>
      </dsp:nvSpPr>
      <dsp:spPr>
        <a:xfrm>
          <a:off x="7096601" y="1466319"/>
          <a:ext cx="1812012" cy="570071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Communities</a:t>
          </a:r>
          <a:endParaRPr lang="en-CA" sz="2000" kern="1200"/>
        </a:p>
      </dsp:txBody>
      <dsp:txXfrm>
        <a:off x="7096601" y="1466319"/>
        <a:ext cx="1812012" cy="57007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262F8C-8564-754E-A2A9-89CAB883DB6F}">
      <dsp:nvSpPr>
        <dsp:cNvPr id="0" name=""/>
        <dsp:cNvSpPr/>
      </dsp:nvSpPr>
      <dsp:spPr>
        <a:xfrm>
          <a:off x="0" y="0"/>
          <a:ext cx="3720850" cy="3996690"/>
        </a:xfrm>
        <a:prstGeom prst="roundRect">
          <a:avLst>
            <a:gd name="adj" fmla="val 10000"/>
          </a:avLst>
        </a:prstGeom>
        <a:solidFill>
          <a:schemeClr val="accent3"/>
        </a:solidFill>
        <a:ln w="25400" cap="flat" cmpd="sng" algn="ctr">
          <a:solidFill>
            <a:schemeClr val="accent3">
              <a:shade val="15000"/>
            </a:schemeClr>
          </a:solidFill>
          <a:prstDash val="solid"/>
        </a:ln>
        <a:effectLst/>
      </dsp:spPr>
      <dsp:style>
        <a:lnRef idx="2">
          <a:schemeClr val="accent3">
            <a:shade val="15000"/>
          </a:schemeClr>
        </a:lnRef>
        <a:fillRef idx="1">
          <a:schemeClr val="accent3"/>
        </a:fillRef>
        <a:effectRef idx="0">
          <a:schemeClr val="accent3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b="1" kern="1200">
              <a:solidFill>
                <a:schemeClr val="bg1"/>
              </a:solidFill>
            </a:rPr>
            <a:t>Monthly</a:t>
          </a:r>
        </a:p>
      </dsp:txBody>
      <dsp:txXfrm>
        <a:off x="0" y="0"/>
        <a:ext cx="3720850" cy="1199007"/>
      </dsp:txXfrm>
    </dsp:sp>
    <dsp:sp modelId="{922A10F2-B2D6-A844-BA95-16F55C8E3251}">
      <dsp:nvSpPr>
        <dsp:cNvPr id="0" name=""/>
        <dsp:cNvSpPr/>
      </dsp:nvSpPr>
      <dsp:spPr>
        <a:xfrm>
          <a:off x="375953" y="1199104"/>
          <a:ext cx="2976680" cy="582232"/>
        </a:xfrm>
        <a:prstGeom prst="roundRect">
          <a:avLst>
            <a:gd name="adj" fmla="val 10000"/>
          </a:avLst>
        </a:prstGeom>
        <a:solidFill>
          <a:schemeClr val="accent1"/>
        </a:solidFill>
        <a:ln w="38100" cap="flat" cmpd="sng" algn="ctr">
          <a:solidFill>
            <a:schemeClr val="l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i="1" kern="1200"/>
            <a:t>Seasonality?</a:t>
          </a:r>
        </a:p>
      </dsp:txBody>
      <dsp:txXfrm>
        <a:off x="393006" y="1216157"/>
        <a:ext cx="2942574" cy="548126"/>
      </dsp:txXfrm>
    </dsp:sp>
    <dsp:sp modelId="{7F1E7322-A68D-5145-A5AB-A4A6A3EA6FD0}">
      <dsp:nvSpPr>
        <dsp:cNvPr id="0" name=""/>
        <dsp:cNvSpPr/>
      </dsp:nvSpPr>
      <dsp:spPr>
        <a:xfrm>
          <a:off x="375953" y="1870911"/>
          <a:ext cx="2976680" cy="582232"/>
        </a:xfrm>
        <a:prstGeom prst="roundRect">
          <a:avLst>
            <a:gd name="adj" fmla="val 10000"/>
          </a:avLst>
        </a:prstGeom>
        <a:solidFill>
          <a:schemeClr val="accent2"/>
        </a:solidFill>
        <a:ln w="38100" cap="flat" cmpd="sng" algn="ctr">
          <a:solidFill>
            <a:schemeClr val="l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accent2"/>
        </a:fillRef>
        <a:effectRef idx="1">
          <a:schemeClr val="accent2"/>
        </a:effectRef>
        <a:fontRef idx="minor">
          <a:schemeClr val="lt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i="1" kern="1200"/>
            <a:t>What times of the year are specific disasters more common?</a:t>
          </a:r>
        </a:p>
      </dsp:txBody>
      <dsp:txXfrm>
        <a:off x="393006" y="1887964"/>
        <a:ext cx="2942574" cy="548126"/>
      </dsp:txXfrm>
    </dsp:sp>
    <dsp:sp modelId="{A51508EF-7606-5943-85ED-FE8A9D41D992}">
      <dsp:nvSpPr>
        <dsp:cNvPr id="0" name=""/>
        <dsp:cNvSpPr/>
      </dsp:nvSpPr>
      <dsp:spPr>
        <a:xfrm>
          <a:off x="375953" y="2542718"/>
          <a:ext cx="2976680" cy="582232"/>
        </a:xfrm>
        <a:prstGeom prst="roundRect">
          <a:avLst>
            <a:gd name="adj" fmla="val 10000"/>
          </a:avLst>
        </a:prstGeom>
        <a:solidFill>
          <a:schemeClr val="accent4"/>
        </a:solidFill>
        <a:ln w="38100" cap="flat" cmpd="sng" algn="ctr">
          <a:solidFill>
            <a:schemeClr val="l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accent4"/>
        </a:fillRef>
        <a:effectRef idx="1">
          <a:schemeClr val="accent4"/>
        </a:effectRef>
        <a:fontRef idx="minor">
          <a:schemeClr val="lt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1" kern="1200">
              <a:latin typeface="Franklin Gothic Book" panose="020B0503020102020204" pitchFamily="34" charset="0"/>
            </a:rPr>
            <a:t>Is there a correlation between disaster types and cost?</a:t>
          </a:r>
          <a:endParaRPr lang="en-US" sz="1500" kern="1200"/>
        </a:p>
      </dsp:txBody>
      <dsp:txXfrm>
        <a:off x="393006" y="2559771"/>
        <a:ext cx="2942574" cy="548126"/>
      </dsp:txXfrm>
    </dsp:sp>
    <dsp:sp modelId="{8DE17200-812B-124D-B36F-9A511D4C8471}">
      <dsp:nvSpPr>
        <dsp:cNvPr id="0" name=""/>
        <dsp:cNvSpPr/>
      </dsp:nvSpPr>
      <dsp:spPr>
        <a:xfrm>
          <a:off x="375953" y="3214525"/>
          <a:ext cx="2976680" cy="582232"/>
        </a:xfrm>
        <a:prstGeom prst="roundRect">
          <a:avLst>
            <a:gd name="adj" fmla="val 10000"/>
          </a:avLst>
        </a:prstGeom>
        <a:solidFill>
          <a:schemeClr val="accent5"/>
        </a:solidFill>
        <a:ln w="38100" cap="flat" cmpd="sng" algn="ctr">
          <a:solidFill>
            <a:schemeClr val="l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accent5"/>
        </a:fillRef>
        <a:effectRef idx="1">
          <a:schemeClr val="accent5"/>
        </a:effectRef>
        <a:fontRef idx="minor">
          <a:schemeClr val="lt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1" kern="1200">
              <a:latin typeface="Franklin Gothic Book" panose="020B0503020102020204" pitchFamily="34" charset="0"/>
            </a:rPr>
            <a:t>Is seasonality changing over time?</a:t>
          </a:r>
          <a:endParaRPr lang="en-US" sz="1500" kern="1200"/>
        </a:p>
      </dsp:txBody>
      <dsp:txXfrm>
        <a:off x="393006" y="3231578"/>
        <a:ext cx="2942574" cy="548126"/>
      </dsp:txXfrm>
    </dsp:sp>
    <dsp:sp modelId="{59B2B7D1-0302-D242-87D8-69EFF9C7639D}">
      <dsp:nvSpPr>
        <dsp:cNvPr id="0" name=""/>
        <dsp:cNvSpPr/>
      </dsp:nvSpPr>
      <dsp:spPr>
        <a:xfrm>
          <a:off x="4003781" y="0"/>
          <a:ext cx="3720850" cy="3996690"/>
        </a:xfrm>
        <a:prstGeom prst="roundRect">
          <a:avLst>
            <a:gd name="adj" fmla="val 10000"/>
          </a:avLst>
        </a:prstGeom>
        <a:solidFill>
          <a:schemeClr val="accent3"/>
        </a:solidFill>
        <a:ln w="25400" cap="flat" cmpd="sng" algn="ctr">
          <a:solidFill>
            <a:schemeClr val="accent3">
              <a:shade val="15000"/>
            </a:schemeClr>
          </a:solidFill>
          <a:prstDash val="solid"/>
        </a:ln>
        <a:effectLst/>
      </dsp:spPr>
      <dsp:style>
        <a:lnRef idx="2">
          <a:schemeClr val="accent3">
            <a:shade val="15000"/>
          </a:schemeClr>
        </a:lnRef>
        <a:fillRef idx="1">
          <a:schemeClr val="accent3"/>
        </a:fillRef>
        <a:effectRef idx="0">
          <a:schemeClr val="accent3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b="1" kern="1200">
              <a:solidFill>
                <a:schemeClr val="bg1"/>
              </a:solidFill>
            </a:rPr>
            <a:t>Yearly</a:t>
          </a:r>
        </a:p>
      </dsp:txBody>
      <dsp:txXfrm>
        <a:off x="4003781" y="0"/>
        <a:ext cx="3720850" cy="1199007"/>
      </dsp:txXfrm>
    </dsp:sp>
    <dsp:sp modelId="{6B915058-9C39-4F45-A8DD-872D2C63B894}">
      <dsp:nvSpPr>
        <dsp:cNvPr id="0" name=""/>
        <dsp:cNvSpPr/>
      </dsp:nvSpPr>
      <dsp:spPr>
        <a:xfrm>
          <a:off x="4375866" y="1199104"/>
          <a:ext cx="2976680" cy="582232"/>
        </a:xfrm>
        <a:prstGeom prst="roundRect">
          <a:avLst>
            <a:gd name="adj" fmla="val 10000"/>
          </a:avLst>
        </a:prstGeom>
        <a:solidFill>
          <a:schemeClr val="accent1"/>
        </a:solidFill>
        <a:ln w="38100" cap="flat" cmpd="sng" algn="ctr">
          <a:solidFill>
            <a:schemeClr val="l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1" u="none" strike="noStrike" kern="1200">
              <a:solidFill>
                <a:schemeClr val="bg1"/>
              </a:solidFill>
              <a:effectLst/>
              <a:latin typeface="Franklin Gothic Book" panose="020B0503020102020204" pitchFamily="34" charset="0"/>
            </a:rPr>
            <a:t>Seasonality / Trend?</a:t>
          </a:r>
          <a:endParaRPr lang="en-US" sz="1500" kern="1200">
            <a:solidFill>
              <a:schemeClr val="bg1"/>
            </a:solidFill>
          </a:endParaRPr>
        </a:p>
      </dsp:txBody>
      <dsp:txXfrm>
        <a:off x="4392919" y="1216157"/>
        <a:ext cx="2942574" cy="548126"/>
      </dsp:txXfrm>
    </dsp:sp>
    <dsp:sp modelId="{A33C0B65-6917-E041-87DE-18EC871A0181}">
      <dsp:nvSpPr>
        <dsp:cNvPr id="0" name=""/>
        <dsp:cNvSpPr/>
      </dsp:nvSpPr>
      <dsp:spPr>
        <a:xfrm>
          <a:off x="4375866" y="1870911"/>
          <a:ext cx="2976680" cy="582232"/>
        </a:xfrm>
        <a:prstGeom prst="roundRect">
          <a:avLst>
            <a:gd name="adj" fmla="val 10000"/>
          </a:avLst>
        </a:prstGeom>
        <a:solidFill>
          <a:schemeClr val="accent2"/>
        </a:solidFill>
        <a:ln w="38100" cap="flat" cmpd="sng" algn="ctr">
          <a:solidFill>
            <a:schemeClr val="l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accent2"/>
        </a:fillRef>
        <a:effectRef idx="1">
          <a:schemeClr val="accent2"/>
        </a:effectRef>
        <a:fontRef idx="minor">
          <a:schemeClr val="lt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500" b="0" i="1" u="none" strike="noStrike" kern="1200">
              <a:solidFill>
                <a:schemeClr val="bg1"/>
              </a:solidFill>
              <a:effectLst/>
              <a:latin typeface="Franklin Gothic Book" panose="020B0503020102020204" pitchFamily="34" charset="0"/>
            </a:rPr>
            <a:t>Can we forecast it accurately?</a:t>
          </a:r>
        </a:p>
      </dsp:txBody>
      <dsp:txXfrm>
        <a:off x="4392919" y="1887964"/>
        <a:ext cx="2942574" cy="548126"/>
      </dsp:txXfrm>
    </dsp:sp>
    <dsp:sp modelId="{CAC62CF0-89E4-FB46-8B67-62B8D1F67832}">
      <dsp:nvSpPr>
        <dsp:cNvPr id="0" name=""/>
        <dsp:cNvSpPr/>
      </dsp:nvSpPr>
      <dsp:spPr>
        <a:xfrm>
          <a:off x="4375866" y="2542718"/>
          <a:ext cx="2976680" cy="582232"/>
        </a:xfrm>
        <a:prstGeom prst="roundRect">
          <a:avLst>
            <a:gd name="adj" fmla="val 10000"/>
          </a:avLst>
        </a:prstGeom>
        <a:solidFill>
          <a:schemeClr val="accent4"/>
        </a:solidFill>
        <a:ln w="38100" cap="flat" cmpd="sng" algn="ctr">
          <a:solidFill>
            <a:schemeClr val="l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accent4"/>
        </a:fillRef>
        <a:effectRef idx="1">
          <a:schemeClr val="accent4"/>
        </a:effectRef>
        <a:fontRef idx="minor">
          <a:schemeClr val="lt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1" u="none" strike="noStrike" kern="1200">
              <a:solidFill>
                <a:schemeClr val="bg1"/>
              </a:solidFill>
              <a:effectLst/>
              <a:latin typeface="Franklin Gothic Book" panose="020B0503020102020204" pitchFamily="34" charset="0"/>
            </a:rPr>
            <a:t>Can we predict multi-year events?</a:t>
          </a:r>
          <a:endParaRPr lang="en-CA" sz="1500" b="0" i="0" u="none" strike="noStrike" kern="1200">
            <a:solidFill>
              <a:schemeClr val="bg1"/>
            </a:solidFill>
            <a:effectLst/>
            <a:latin typeface="Franklin Gothic Book" panose="020B0503020102020204" pitchFamily="34" charset="0"/>
          </a:endParaRPr>
        </a:p>
      </dsp:txBody>
      <dsp:txXfrm>
        <a:off x="4392919" y="2559771"/>
        <a:ext cx="2942574" cy="548126"/>
      </dsp:txXfrm>
    </dsp:sp>
    <dsp:sp modelId="{668BE9F5-2EE0-D544-B29E-F8C74033BAB3}">
      <dsp:nvSpPr>
        <dsp:cNvPr id="0" name=""/>
        <dsp:cNvSpPr/>
      </dsp:nvSpPr>
      <dsp:spPr>
        <a:xfrm>
          <a:off x="4375866" y="3214525"/>
          <a:ext cx="2976680" cy="582232"/>
        </a:xfrm>
        <a:prstGeom prst="roundRect">
          <a:avLst>
            <a:gd name="adj" fmla="val 10000"/>
          </a:avLst>
        </a:prstGeom>
        <a:solidFill>
          <a:schemeClr val="accent5"/>
        </a:solidFill>
        <a:ln w="38100" cap="flat" cmpd="sng" algn="ctr">
          <a:solidFill>
            <a:schemeClr val="l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accent5"/>
        </a:fillRef>
        <a:effectRef idx="1">
          <a:schemeClr val="accent5"/>
        </a:effectRef>
        <a:fontRef idx="minor">
          <a:schemeClr val="lt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500" b="0" i="1" u="none" strike="noStrike" kern="1200" dirty="0">
              <a:solidFill>
                <a:schemeClr val="bg1"/>
              </a:solidFill>
              <a:effectLst/>
              <a:latin typeface="Franklin Gothic Book" panose="020B0503020102020204" pitchFamily="34" charset="0"/>
            </a:rPr>
            <a:t>Is there any correlation between costs and counts?</a:t>
          </a:r>
        </a:p>
      </dsp:txBody>
      <dsp:txXfrm>
        <a:off x="4392919" y="3231578"/>
        <a:ext cx="2942574" cy="54812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262F8C-8564-754E-A2A9-89CAB883DB6F}">
      <dsp:nvSpPr>
        <dsp:cNvPr id="0" name=""/>
        <dsp:cNvSpPr/>
      </dsp:nvSpPr>
      <dsp:spPr>
        <a:xfrm>
          <a:off x="0" y="0"/>
          <a:ext cx="3720850" cy="3996690"/>
        </a:xfrm>
        <a:prstGeom prst="roundRect">
          <a:avLst>
            <a:gd name="adj" fmla="val 10000"/>
          </a:avLst>
        </a:prstGeom>
        <a:solidFill>
          <a:schemeClr val="accent1"/>
        </a:solidFill>
        <a:ln w="25400" cap="flat" cmpd="sng" algn="ctr">
          <a:solidFill>
            <a:schemeClr val="accent1">
              <a:shade val="15000"/>
            </a:schemeClr>
          </a:solidFill>
          <a:prstDash val="solid"/>
        </a:ln>
        <a:effectLst/>
      </dsp:spPr>
      <dsp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b="1" kern="1200">
              <a:solidFill>
                <a:schemeClr val="bg1"/>
              </a:solidFill>
            </a:rPr>
            <a:t>Monthly</a:t>
          </a:r>
        </a:p>
      </dsp:txBody>
      <dsp:txXfrm>
        <a:off x="0" y="0"/>
        <a:ext cx="3720850" cy="1199007"/>
      </dsp:txXfrm>
    </dsp:sp>
    <dsp:sp modelId="{922A10F2-B2D6-A844-BA95-16F55C8E3251}">
      <dsp:nvSpPr>
        <dsp:cNvPr id="0" name=""/>
        <dsp:cNvSpPr/>
      </dsp:nvSpPr>
      <dsp:spPr>
        <a:xfrm>
          <a:off x="375953" y="1200177"/>
          <a:ext cx="2976680" cy="1205056"/>
        </a:xfrm>
        <a:prstGeom prst="roundRect">
          <a:avLst>
            <a:gd name="adj" fmla="val 10000"/>
          </a:avLst>
        </a:prstGeom>
        <a:solidFill>
          <a:schemeClr val="accent2"/>
        </a:solidFill>
        <a:ln w="38100" cap="flat" cmpd="sng" algn="ctr">
          <a:solidFill>
            <a:schemeClr val="l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accent2"/>
        </a:fillRef>
        <a:effectRef idx="1">
          <a:schemeClr val="accent2"/>
        </a:effectRef>
        <a:fontRef idx="minor">
          <a:schemeClr val="lt1"/>
        </a:fontRef>
      </dsp:style>
      <dsp:txBody>
        <a:bodyPr spcFirstLastPara="0" vert="horz" wrap="square" lIns="63500" tIns="47625" rIns="63500" bIns="4762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Planning and preparing resources on a seasonal basis</a:t>
          </a:r>
        </a:p>
      </dsp:txBody>
      <dsp:txXfrm>
        <a:off x="411248" y="1235472"/>
        <a:ext cx="2906090" cy="1134466"/>
      </dsp:txXfrm>
    </dsp:sp>
    <dsp:sp modelId="{4B7F00A3-A11B-9749-9C54-CC60B3DAB21A}">
      <dsp:nvSpPr>
        <dsp:cNvPr id="0" name=""/>
        <dsp:cNvSpPr/>
      </dsp:nvSpPr>
      <dsp:spPr>
        <a:xfrm>
          <a:off x="375953" y="2590627"/>
          <a:ext cx="2976680" cy="1205056"/>
        </a:xfrm>
        <a:prstGeom prst="roundRect">
          <a:avLst>
            <a:gd name="adj" fmla="val 10000"/>
          </a:avLst>
        </a:prstGeom>
        <a:solidFill>
          <a:schemeClr val="accent3"/>
        </a:solidFill>
        <a:ln w="38100" cap="flat" cmpd="sng" algn="ctr">
          <a:solidFill>
            <a:schemeClr val="l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accent3"/>
        </a:fillRef>
        <a:effectRef idx="1">
          <a:schemeClr val="accent3"/>
        </a:effectRef>
        <a:fontRef idx="minor">
          <a:schemeClr val="lt1"/>
        </a:fontRef>
      </dsp:style>
      <dsp:txBody>
        <a:bodyPr spcFirstLastPara="0" vert="horz" wrap="square" lIns="63500" tIns="47625" rIns="63500" bIns="4762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Understanding how this planning has changed over time</a:t>
          </a:r>
        </a:p>
      </dsp:txBody>
      <dsp:txXfrm>
        <a:off x="411248" y="2625922"/>
        <a:ext cx="2906090" cy="1134466"/>
      </dsp:txXfrm>
    </dsp:sp>
    <dsp:sp modelId="{59B2B7D1-0302-D242-87D8-69EFF9C7639D}">
      <dsp:nvSpPr>
        <dsp:cNvPr id="0" name=""/>
        <dsp:cNvSpPr/>
      </dsp:nvSpPr>
      <dsp:spPr>
        <a:xfrm>
          <a:off x="4003781" y="0"/>
          <a:ext cx="3720850" cy="3996690"/>
        </a:xfrm>
        <a:prstGeom prst="roundRect">
          <a:avLst>
            <a:gd name="adj" fmla="val 10000"/>
          </a:avLst>
        </a:prstGeom>
        <a:solidFill>
          <a:schemeClr val="accent1"/>
        </a:solidFill>
        <a:ln w="25400" cap="flat" cmpd="sng" algn="ctr">
          <a:solidFill>
            <a:schemeClr val="accent1">
              <a:shade val="15000"/>
            </a:schemeClr>
          </a:solidFill>
          <a:prstDash val="solid"/>
        </a:ln>
        <a:effectLst/>
      </dsp:spPr>
      <dsp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b="1" kern="1200">
              <a:solidFill>
                <a:schemeClr val="bg1"/>
              </a:solidFill>
            </a:rPr>
            <a:t>Yearly</a:t>
          </a:r>
        </a:p>
      </dsp:txBody>
      <dsp:txXfrm>
        <a:off x="4003781" y="0"/>
        <a:ext cx="3720850" cy="1199007"/>
      </dsp:txXfrm>
    </dsp:sp>
    <dsp:sp modelId="{CAC62CF0-89E4-FB46-8B67-62B8D1F67832}">
      <dsp:nvSpPr>
        <dsp:cNvPr id="0" name=""/>
        <dsp:cNvSpPr/>
      </dsp:nvSpPr>
      <dsp:spPr>
        <a:xfrm>
          <a:off x="4375866" y="1200177"/>
          <a:ext cx="2976680" cy="1205056"/>
        </a:xfrm>
        <a:prstGeom prst="roundRect">
          <a:avLst>
            <a:gd name="adj" fmla="val 10000"/>
          </a:avLst>
        </a:prstGeom>
        <a:solidFill>
          <a:schemeClr val="accent2"/>
        </a:solidFill>
        <a:ln w="38100" cap="flat" cmpd="sng" algn="ctr">
          <a:solidFill>
            <a:schemeClr val="l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accent2"/>
        </a:fillRef>
        <a:effectRef idx="1">
          <a:schemeClr val="accent2"/>
        </a:effectRef>
        <a:fontRef idx="minor">
          <a:schemeClr val="lt1"/>
        </a:fontRef>
      </dsp:style>
      <dsp:txBody>
        <a:bodyPr spcFirstLastPara="0" vert="horz" wrap="square" lIns="63500" tIns="47625" rIns="63500" bIns="4762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500" b="0" i="0" u="none" strike="noStrike" kern="1200">
              <a:solidFill>
                <a:schemeClr val="bg1"/>
              </a:solidFill>
              <a:effectLst/>
              <a:latin typeface="Franklin Gothic Book" panose="020B0503020102020204" pitchFamily="34" charset="0"/>
            </a:rPr>
            <a:t>Creating multi-year plans of mitigating losses</a:t>
          </a:r>
        </a:p>
      </dsp:txBody>
      <dsp:txXfrm>
        <a:off x="4411161" y="1235472"/>
        <a:ext cx="2906090" cy="1134466"/>
      </dsp:txXfrm>
    </dsp:sp>
    <dsp:sp modelId="{93CD90D5-9FC5-9845-A4B2-6B8689209444}">
      <dsp:nvSpPr>
        <dsp:cNvPr id="0" name=""/>
        <dsp:cNvSpPr/>
      </dsp:nvSpPr>
      <dsp:spPr>
        <a:xfrm>
          <a:off x="4375866" y="2590627"/>
          <a:ext cx="2976680" cy="1205056"/>
        </a:xfrm>
        <a:prstGeom prst="roundRect">
          <a:avLst>
            <a:gd name="adj" fmla="val 10000"/>
          </a:avLst>
        </a:prstGeom>
        <a:solidFill>
          <a:schemeClr val="accent3"/>
        </a:solidFill>
        <a:ln w="38100" cap="flat" cmpd="sng" algn="ctr">
          <a:solidFill>
            <a:schemeClr val="l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accent3"/>
        </a:fillRef>
        <a:effectRef idx="1">
          <a:schemeClr val="accent3"/>
        </a:effectRef>
        <a:fontRef idx="minor">
          <a:schemeClr val="lt1"/>
        </a:fontRef>
      </dsp:style>
      <dsp:txBody>
        <a:bodyPr spcFirstLastPara="0" vert="horz" wrap="square" lIns="63500" tIns="47625" rIns="63500" bIns="4762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500" b="0" i="0" u="none" strike="noStrike" kern="1200">
              <a:solidFill>
                <a:schemeClr val="bg1"/>
              </a:solidFill>
              <a:effectLst/>
              <a:latin typeface="Franklin Gothic Book" panose="020B0503020102020204" pitchFamily="34" charset="0"/>
            </a:rPr>
            <a:t>Viewing climate trends as they relate to climate change</a:t>
          </a:r>
        </a:p>
      </dsp:txBody>
      <dsp:txXfrm>
        <a:off x="4411161" y="2625922"/>
        <a:ext cx="2906090" cy="113446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262F8C-8564-754E-A2A9-89CAB883DB6F}">
      <dsp:nvSpPr>
        <dsp:cNvPr id="0" name=""/>
        <dsp:cNvSpPr/>
      </dsp:nvSpPr>
      <dsp:spPr>
        <a:xfrm>
          <a:off x="0" y="0"/>
          <a:ext cx="3720850" cy="3996690"/>
        </a:xfrm>
        <a:prstGeom prst="roundRect">
          <a:avLst>
            <a:gd name="adj" fmla="val 10000"/>
          </a:avLst>
        </a:prstGeom>
        <a:solidFill>
          <a:schemeClr val="accent3"/>
        </a:solidFill>
        <a:ln w="25400" cap="flat" cmpd="sng" algn="ctr">
          <a:solidFill>
            <a:schemeClr val="accent3">
              <a:shade val="15000"/>
            </a:schemeClr>
          </a:solidFill>
          <a:prstDash val="solid"/>
        </a:ln>
        <a:effectLst/>
      </dsp:spPr>
      <dsp:style>
        <a:lnRef idx="2">
          <a:schemeClr val="accent3">
            <a:shade val="15000"/>
          </a:schemeClr>
        </a:lnRef>
        <a:fillRef idx="1">
          <a:schemeClr val="accent3"/>
        </a:fillRef>
        <a:effectRef idx="0">
          <a:schemeClr val="accent3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b="1" kern="1200">
              <a:solidFill>
                <a:schemeClr val="bg1"/>
              </a:solidFill>
            </a:rPr>
            <a:t>Questions</a:t>
          </a:r>
        </a:p>
      </dsp:txBody>
      <dsp:txXfrm>
        <a:off x="0" y="0"/>
        <a:ext cx="3720850" cy="1199007"/>
      </dsp:txXfrm>
    </dsp:sp>
    <dsp:sp modelId="{922A10F2-B2D6-A844-BA95-16F55C8E3251}">
      <dsp:nvSpPr>
        <dsp:cNvPr id="0" name=""/>
        <dsp:cNvSpPr/>
      </dsp:nvSpPr>
      <dsp:spPr>
        <a:xfrm>
          <a:off x="375953" y="1199104"/>
          <a:ext cx="2976680" cy="582232"/>
        </a:xfrm>
        <a:prstGeom prst="roundRect">
          <a:avLst>
            <a:gd name="adj" fmla="val 10000"/>
          </a:avLst>
        </a:prstGeom>
        <a:solidFill>
          <a:schemeClr val="accent1"/>
        </a:solidFill>
        <a:ln w="38100" cap="flat" cmpd="sng" algn="ctr">
          <a:solidFill>
            <a:schemeClr val="l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i="1" kern="1200"/>
            <a:t>Seasonality?</a:t>
          </a:r>
        </a:p>
      </dsp:txBody>
      <dsp:txXfrm>
        <a:off x="393006" y="1216157"/>
        <a:ext cx="2942574" cy="548126"/>
      </dsp:txXfrm>
    </dsp:sp>
    <dsp:sp modelId="{7F1E7322-A68D-5145-A5AB-A4A6A3EA6FD0}">
      <dsp:nvSpPr>
        <dsp:cNvPr id="0" name=""/>
        <dsp:cNvSpPr/>
      </dsp:nvSpPr>
      <dsp:spPr>
        <a:xfrm>
          <a:off x="375953" y="1870911"/>
          <a:ext cx="2976680" cy="582232"/>
        </a:xfrm>
        <a:prstGeom prst="roundRect">
          <a:avLst>
            <a:gd name="adj" fmla="val 10000"/>
          </a:avLst>
        </a:prstGeom>
        <a:solidFill>
          <a:schemeClr val="accent2"/>
        </a:solidFill>
        <a:ln w="38100" cap="flat" cmpd="sng" algn="ctr">
          <a:solidFill>
            <a:schemeClr val="l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accent2"/>
        </a:fillRef>
        <a:effectRef idx="1">
          <a:schemeClr val="accent2"/>
        </a:effectRef>
        <a:fontRef idx="minor">
          <a:schemeClr val="lt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i="1" kern="1200"/>
            <a:t>What times of the year are specific disasters more common?</a:t>
          </a:r>
        </a:p>
      </dsp:txBody>
      <dsp:txXfrm>
        <a:off x="393006" y="1887964"/>
        <a:ext cx="2942574" cy="548126"/>
      </dsp:txXfrm>
    </dsp:sp>
    <dsp:sp modelId="{A51508EF-7606-5943-85ED-FE8A9D41D992}">
      <dsp:nvSpPr>
        <dsp:cNvPr id="0" name=""/>
        <dsp:cNvSpPr/>
      </dsp:nvSpPr>
      <dsp:spPr>
        <a:xfrm>
          <a:off x="375953" y="2542718"/>
          <a:ext cx="2976680" cy="582232"/>
        </a:xfrm>
        <a:prstGeom prst="roundRect">
          <a:avLst>
            <a:gd name="adj" fmla="val 10000"/>
          </a:avLst>
        </a:prstGeom>
        <a:solidFill>
          <a:schemeClr val="accent4"/>
        </a:solidFill>
        <a:ln w="38100" cap="flat" cmpd="sng" algn="ctr">
          <a:solidFill>
            <a:schemeClr val="l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accent4"/>
        </a:fillRef>
        <a:effectRef idx="1">
          <a:schemeClr val="accent4"/>
        </a:effectRef>
        <a:fontRef idx="minor">
          <a:schemeClr val="lt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1" kern="1200">
              <a:latin typeface="Franklin Gothic Book" panose="020B0503020102020204" pitchFamily="34" charset="0"/>
            </a:rPr>
            <a:t>Is there a correlation between disaster types and cost?</a:t>
          </a:r>
          <a:endParaRPr lang="en-US" sz="1500" kern="1200"/>
        </a:p>
      </dsp:txBody>
      <dsp:txXfrm>
        <a:off x="393006" y="2559771"/>
        <a:ext cx="2942574" cy="548126"/>
      </dsp:txXfrm>
    </dsp:sp>
    <dsp:sp modelId="{8DE17200-812B-124D-B36F-9A511D4C8471}">
      <dsp:nvSpPr>
        <dsp:cNvPr id="0" name=""/>
        <dsp:cNvSpPr/>
      </dsp:nvSpPr>
      <dsp:spPr>
        <a:xfrm>
          <a:off x="375953" y="3214525"/>
          <a:ext cx="2976680" cy="582232"/>
        </a:xfrm>
        <a:prstGeom prst="roundRect">
          <a:avLst>
            <a:gd name="adj" fmla="val 10000"/>
          </a:avLst>
        </a:prstGeom>
        <a:solidFill>
          <a:schemeClr val="accent5"/>
        </a:solidFill>
        <a:ln w="38100" cap="flat" cmpd="sng" algn="ctr">
          <a:solidFill>
            <a:schemeClr val="l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accent5"/>
        </a:fillRef>
        <a:effectRef idx="1">
          <a:schemeClr val="accent5"/>
        </a:effectRef>
        <a:fontRef idx="minor">
          <a:schemeClr val="lt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1" kern="1200">
              <a:latin typeface="Franklin Gothic Book" panose="020B0503020102020204" pitchFamily="34" charset="0"/>
            </a:rPr>
            <a:t>Is seasonality changing over time?</a:t>
          </a:r>
          <a:endParaRPr lang="en-US" sz="1500" kern="1200"/>
        </a:p>
      </dsp:txBody>
      <dsp:txXfrm>
        <a:off x="393006" y="3231578"/>
        <a:ext cx="2942574" cy="548126"/>
      </dsp:txXfrm>
    </dsp:sp>
    <dsp:sp modelId="{59B2B7D1-0302-D242-87D8-69EFF9C7639D}">
      <dsp:nvSpPr>
        <dsp:cNvPr id="0" name=""/>
        <dsp:cNvSpPr/>
      </dsp:nvSpPr>
      <dsp:spPr>
        <a:xfrm>
          <a:off x="4003781" y="0"/>
          <a:ext cx="3720850" cy="3996690"/>
        </a:xfrm>
        <a:prstGeom prst="roundRect">
          <a:avLst>
            <a:gd name="adj" fmla="val 10000"/>
          </a:avLst>
        </a:prstGeom>
        <a:solidFill>
          <a:schemeClr val="accent3"/>
        </a:solidFill>
        <a:ln w="25400" cap="flat" cmpd="sng" algn="ctr">
          <a:solidFill>
            <a:schemeClr val="accent3">
              <a:shade val="15000"/>
            </a:schemeClr>
          </a:solidFill>
          <a:prstDash val="solid"/>
        </a:ln>
        <a:effectLst/>
      </dsp:spPr>
      <dsp:style>
        <a:lnRef idx="2">
          <a:schemeClr val="accent3">
            <a:shade val="15000"/>
          </a:schemeClr>
        </a:lnRef>
        <a:fillRef idx="1">
          <a:schemeClr val="accent3"/>
        </a:fillRef>
        <a:effectRef idx="0">
          <a:schemeClr val="accent3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b="1" kern="1200">
              <a:solidFill>
                <a:schemeClr val="bg1"/>
              </a:solidFill>
            </a:rPr>
            <a:t>Answers</a:t>
          </a:r>
        </a:p>
      </dsp:txBody>
      <dsp:txXfrm>
        <a:off x="4003781" y="0"/>
        <a:ext cx="3720850" cy="1199007"/>
      </dsp:txXfrm>
    </dsp:sp>
    <dsp:sp modelId="{6B915058-9C39-4F45-A8DD-872D2C63B894}">
      <dsp:nvSpPr>
        <dsp:cNvPr id="0" name=""/>
        <dsp:cNvSpPr/>
      </dsp:nvSpPr>
      <dsp:spPr>
        <a:xfrm>
          <a:off x="4375866" y="1199104"/>
          <a:ext cx="2976680" cy="582232"/>
        </a:xfrm>
        <a:prstGeom prst="roundRect">
          <a:avLst>
            <a:gd name="adj" fmla="val 10000"/>
          </a:avLst>
        </a:prstGeom>
        <a:solidFill>
          <a:schemeClr val="accent1"/>
        </a:solidFill>
        <a:ln w="38100" cap="flat" cmpd="sng" algn="ctr">
          <a:solidFill>
            <a:schemeClr val="l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1" u="none" strike="noStrike" kern="1200">
              <a:solidFill>
                <a:schemeClr val="bg1"/>
              </a:solidFill>
              <a:effectLst/>
              <a:latin typeface="Franklin Gothic Book" panose="020B0503020102020204" pitchFamily="34" charset="0"/>
            </a:rPr>
            <a:t>Yes!</a:t>
          </a:r>
          <a:endParaRPr lang="en-US" sz="1500" kern="1200">
            <a:solidFill>
              <a:schemeClr val="bg1"/>
            </a:solidFill>
          </a:endParaRPr>
        </a:p>
      </dsp:txBody>
      <dsp:txXfrm>
        <a:off x="4392919" y="1216157"/>
        <a:ext cx="2942574" cy="548126"/>
      </dsp:txXfrm>
    </dsp:sp>
    <dsp:sp modelId="{A33C0B65-6917-E041-87DE-18EC871A0181}">
      <dsp:nvSpPr>
        <dsp:cNvPr id="0" name=""/>
        <dsp:cNvSpPr/>
      </dsp:nvSpPr>
      <dsp:spPr>
        <a:xfrm>
          <a:off x="4375866" y="1870911"/>
          <a:ext cx="2976680" cy="582232"/>
        </a:xfrm>
        <a:prstGeom prst="roundRect">
          <a:avLst>
            <a:gd name="adj" fmla="val 10000"/>
          </a:avLst>
        </a:prstGeom>
        <a:solidFill>
          <a:schemeClr val="accent2"/>
        </a:solidFill>
        <a:ln w="38100" cap="flat" cmpd="sng" algn="ctr">
          <a:solidFill>
            <a:schemeClr val="l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accent2"/>
        </a:fillRef>
        <a:effectRef idx="1">
          <a:schemeClr val="accent2"/>
        </a:effectRef>
        <a:fontRef idx="minor">
          <a:schemeClr val="lt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500" b="0" i="1" u="none" strike="noStrike" kern="1200">
              <a:solidFill>
                <a:schemeClr val="bg1"/>
              </a:solidFill>
              <a:effectLst/>
              <a:latin typeface="Franklin Gothic Book" panose="020B0503020102020204" pitchFamily="34" charset="0"/>
            </a:rPr>
            <a:t>Depends</a:t>
          </a:r>
          <a:r>
            <a:rPr lang="en-CA" sz="1500" b="0" i="1" u="none" strike="noStrike" kern="1200" baseline="0">
              <a:solidFill>
                <a:schemeClr val="bg1"/>
              </a:solidFill>
              <a:effectLst/>
              <a:latin typeface="Franklin Gothic Book" panose="020B0503020102020204" pitchFamily="34" charset="0"/>
            </a:rPr>
            <a:t> on the disaster</a:t>
          </a:r>
          <a:endParaRPr lang="en-CA" sz="1500" b="0" i="1" u="none" strike="noStrike" kern="1200">
            <a:solidFill>
              <a:schemeClr val="bg1"/>
            </a:solidFill>
            <a:effectLst/>
            <a:latin typeface="Franklin Gothic Book" panose="020B0503020102020204" pitchFamily="34" charset="0"/>
          </a:endParaRPr>
        </a:p>
      </dsp:txBody>
      <dsp:txXfrm>
        <a:off x="4392919" y="1887964"/>
        <a:ext cx="2942574" cy="548126"/>
      </dsp:txXfrm>
    </dsp:sp>
    <dsp:sp modelId="{CAC62CF0-89E4-FB46-8B67-62B8D1F67832}">
      <dsp:nvSpPr>
        <dsp:cNvPr id="0" name=""/>
        <dsp:cNvSpPr/>
      </dsp:nvSpPr>
      <dsp:spPr>
        <a:xfrm>
          <a:off x="4375866" y="2542718"/>
          <a:ext cx="2976680" cy="582232"/>
        </a:xfrm>
        <a:prstGeom prst="roundRect">
          <a:avLst>
            <a:gd name="adj" fmla="val 10000"/>
          </a:avLst>
        </a:prstGeom>
        <a:solidFill>
          <a:schemeClr val="accent4"/>
        </a:solidFill>
        <a:ln w="38100" cap="flat" cmpd="sng" algn="ctr">
          <a:solidFill>
            <a:schemeClr val="l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accent4"/>
        </a:fillRef>
        <a:effectRef idx="1">
          <a:schemeClr val="accent4"/>
        </a:effectRef>
        <a:fontRef idx="minor">
          <a:schemeClr val="lt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1" u="none" strike="noStrike" kern="1200">
              <a:solidFill>
                <a:schemeClr val="bg1"/>
              </a:solidFill>
              <a:effectLst/>
              <a:latin typeface="Franklin Gothic Book" panose="020B0503020102020204" pitchFamily="34" charset="0"/>
            </a:rPr>
            <a:t>Yes! Hurricanes</a:t>
          </a:r>
          <a:endParaRPr lang="en-CA" sz="1500" b="0" i="0" u="none" strike="noStrike" kern="1200">
            <a:solidFill>
              <a:schemeClr val="bg1"/>
            </a:solidFill>
            <a:effectLst/>
            <a:latin typeface="Franklin Gothic Book" panose="020B0503020102020204" pitchFamily="34" charset="0"/>
          </a:endParaRPr>
        </a:p>
      </dsp:txBody>
      <dsp:txXfrm>
        <a:off x="4392919" y="2559771"/>
        <a:ext cx="2942574" cy="548126"/>
      </dsp:txXfrm>
    </dsp:sp>
    <dsp:sp modelId="{668BE9F5-2EE0-D544-B29E-F8C74033BAB3}">
      <dsp:nvSpPr>
        <dsp:cNvPr id="0" name=""/>
        <dsp:cNvSpPr/>
      </dsp:nvSpPr>
      <dsp:spPr>
        <a:xfrm>
          <a:off x="4375866" y="3214525"/>
          <a:ext cx="2976680" cy="582232"/>
        </a:xfrm>
        <a:prstGeom prst="roundRect">
          <a:avLst>
            <a:gd name="adj" fmla="val 10000"/>
          </a:avLst>
        </a:prstGeom>
        <a:solidFill>
          <a:schemeClr val="accent5"/>
        </a:solidFill>
        <a:ln w="38100" cap="flat" cmpd="sng" algn="ctr">
          <a:solidFill>
            <a:schemeClr val="l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accent5"/>
        </a:fillRef>
        <a:effectRef idx="1">
          <a:schemeClr val="accent5"/>
        </a:effectRef>
        <a:fontRef idx="minor">
          <a:schemeClr val="lt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500" b="0" i="1" u="none" strike="noStrike" kern="1200">
              <a:solidFill>
                <a:schemeClr val="bg1"/>
              </a:solidFill>
              <a:effectLst/>
              <a:latin typeface="Franklin Gothic Book" panose="020B0503020102020204" pitchFamily="34" charset="0"/>
            </a:rPr>
            <a:t>Yes and no!</a:t>
          </a:r>
        </a:p>
      </dsp:txBody>
      <dsp:txXfrm>
        <a:off x="4392919" y="3231578"/>
        <a:ext cx="2942574" cy="548126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B2B7D1-0302-D242-87D8-69EFF9C7639D}">
      <dsp:nvSpPr>
        <dsp:cNvPr id="0" name=""/>
        <dsp:cNvSpPr/>
      </dsp:nvSpPr>
      <dsp:spPr>
        <a:xfrm>
          <a:off x="3868" y="0"/>
          <a:ext cx="3720850" cy="3996690"/>
        </a:xfrm>
        <a:prstGeom prst="roundRect">
          <a:avLst>
            <a:gd name="adj" fmla="val 10000"/>
          </a:avLst>
        </a:prstGeom>
        <a:solidFill>
          <a:schemeClr val="accent3"/>
        </a:solidFill>
        <a:ln w="25400" cap="flat" cmpd="sng" algn="ctr">
          <a:solidFill>
            <a:schemeClr val="accent3">
              <a:shade val="15000"/>
            </a:schemeClr>
          </a:solidFill>
          <a:prstDash val="solid"/>
        </a:ln>
        <a:effectLst/>
      </dsp:spPr>
      <dsp:style>
        <a:lnRef idx="2">
          <a:schemeClr val="accent3">
            <a:shade val="15000"/>
          </a:schemeClr>
        </a:lnRef>
        <a:fillRef idx="1">
          <a:schemeClr val="accent3"/>
        </a:fillRef>
        <a:effectRef idx="0">
          <a:schemeClr val="accent3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b="1" kern="1200">
              <a:solidFill>
                <a:schemeClr val="bg1"/>
              </a:solidFill>
            </a:rPr>
            <a:t>Questions</a:t>
          </a:r>
        </a:p>
      </dsp:txBody>
      <dsp:txXfrm>
        <a:off x="3868" y="0"/>
        <a:ext cx="3720850" cy="1199007"/>
      </dsp:txXfrm>
    </dsp:sp>
    <dsp:sp modelId="{6B915058-9C39-4F45-A8DD-872D2C63B894}">
      <dsp:nvSpPr>
        <dsp:cNvPr id="0" name=""/>
        <dsp:cNvSpPr/>
      </dsp:nvSpPr>
      <dsp:spPr>
        <a:xfrm>
          <a:off x="375953" y="1199104"/>
          <a:ext cx="2976680" cy="582232"/>
        </a:xfrm>
        <a:prstGeom prst="roundRect">
          <a:avLst>
            <a:gd name="adj" fmla="val 10000"/>
          </a:avLst>
        </a:prstGeom>
        <a:solidFill>
          <a:schemeClr val="accent1"/>
        </a:solidFill>
        <a:ln w="38100" cap="flat" cmpd="sng" algn="ctr">
          <a:solidFill>
            <a:schemeClr val="l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dsp:style>
      <dsp:txBody>
        <a:bodyPr spcFirstLastPara="0" vert="horz" wrap="square" lIns="45720" tIns="34290" rIns="4572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1" u="none" strike="noStrike" kern="1200">
              <a:solidFill>
                <a:schemeClr val="bg1"/>
              </a:solidFill>
              <a:effectLst/>
              <a:latin typeface="Franklin Gothic Book" panose="020B0503020102020204" pitchFamily="34" charset="0"/>
            </a:rPr>
            <a:t>Seasonality / Trend?</a:t>
          </a:r>
          <a:endParaRPr lang="en-US" sz="1800" kern="1200">
            <a:solidFill>
              <a:schemeClr val="bg1"/>
            </a:solidFill>
          </a:endParaRPr>
        </a:p>
      </dsp:txBody>
      <dsp:txXfrm>
        <a:off x="393006" y="1216157"/>
        <a:ext cx="2942574" cy="548126"/>
      </dsp:txXfrm>
    </dsp:sp>
    <dsp:sp modelId="{A33C0B65-6917-E041-87DE-18EC871A0181}">
      <dsp:nvSpPr>
        <dsp:cNvPr id="0" name=""/>
        <dsp:cNvSpPr/>
      </dsp:nvSpPr>
      <dsp:spPr>
        <a:xfrm>
          <a:off x="375953" y="1870911"/>
          <a:ext cx="2976680" cy="582232"/>
        </a:xfrm>
        <a:prstGeom prst="roundRect">
          <a:avLst>
            <a:gd name="adj" fmla="val 10000"/>
          </a:avLst>
        </a:prstGeom>
        <a:solidFill>
          <a:schemeClr val="accent2"/>
        </a:solidFill>
        <a:ln w="38100" cap="flat" cmpd="sng" algn="ctr">
          <a:solidFill>
            <a:schemeClr val="l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accent2"/>
        </a:fillRef>
        <a:effectRef idx="1">
          <a:schemeClr val="accent2"/>
        </a:effectRef>
        <a:fontRef idx="minor">
          <a:schemeClr val="lt1"/>
        </a:fontRef>
      </dsp:style>
      <dsp:txBody>
        <a:bodyPr spcFirstLastPara="0" vert="horz" wrap="square" lIns="45720" tIns="34290" rIns="4572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800" b="0" i="1" u="none" strike="noStrike" kern="1200" dirty="0">
              <a:solidFill>
                <a:schemeClr val="bg1"/>
              </a:solidFill>
              <a:effectLst/>
              <a:latin typeface="Franklin Gothic Book" panose="020B0503020102020204" pitchFamily="34" charset="0"/>
            </a:rPr>
            <a:t>Can we forecast it accurately?</a:t>
          </a:r>
        </a:p>
      </dsp:txBody>
      <dsp:txXfrm>
        <a:off x="393006" y="1887964"/>
        <a:ext cx="2942574" cy="548126"/>
      </dsp:txXfrm>
    </dsp:sp>
    <dsp:sp modelId="{CAC62CF0-89E4-FB46-8B67-62B8D1F67832}">
      <dsp:nvSpPr>
        <dsp:cNvPr id="0" name=""/>
        <dsp:cNvSpPr/>
      </dsp:nvSpPr>
      <dsp:spPr>
        <a:xfrm>
          <a:off x="375953" y="2542718"/>
          <a:ext cx="2976680" cy="582232"/>
        </a:xfrm>
        <a:prstGeom prst="roundRect">
          <a:avLst>
            <a:gd name="adj" fmla="val 10000"/>
          </a:avLst>
        </a:prstGeom>
        <a:solidFill>
          <a:schemeClr val="accent4"/>
        </a:solidFill>
        <a:ln w="38100" cap="flat" cmpd="sng" algn="ctr">
          <a:solidFill>
            <a:schemeClr val="l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accent4"/>
        </a:fillRef>
        <a:effectRef idx="1">
          <a:schemeClr val="accent4"/>
        </a:effectRef>
        <a:fontRef idx="minor">
          <a:schemeClr val="lt1"/>
        </a:fontRef>
      </dsp:style>
      <dsp:txBody>
        <a:bodyPr spcFirstLastPara="0" vert="horz" wrap="square" lIns="45720" tIns="34290" rIns="4572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1" u="none" strike="noStrike" kern="1200" dirty="0">
              <a:solidFill>
                <a:schemeClr val="bg1"/>
              </a:solidFill>
              <a:effectLst/>
              <a:latin typeface="Franklin Gothic Book" panose="020B0503020102020204" pitchFamily="34" charset="0"/>
            </a:rPr>
            <a:t>Can we predict multi-year events?</a:t>
          </a:r>
          <a:endParaRPr lang="en-CA" sz="1800" b="0" i="0" u="none" strike="noStrike" kern="1200" dirty="0">
            <a:solidFill>
              <a:schemeClr val="bg1"/>
            </a:solidFill>
            <a:effectLst/>
            <a:latin typeface="Franklin Gothic Book" panose="020B0503020102020204" pitchFamily="34" charset="0"/>
          </a:endParaRPr>
        </a:p>
      </dsp:txBody>
      <dsp:txXfrm>
        <a:off x="393006" y="2559771"/>
        <a:ext cx="2942574" cy="548126"/>
      </dsp:txXfrm>
    </dsp:sp>
    <dsp:sp modelId="{668BE9F5-2EE0-D544-B29E-F8C74033BAB3}">
      <dsp:nvSpPr>
        <dsp:cNvPr id="0" name=""/>
        <dsp:cNvSpPr/>
      </dsp:nvSpPr>
      <dsp:spPr>
        <a:xfrm>
          <a:off x="375953" y="3214525"/>
          <a:ext cx="2976680" cy="582232"/>
        </a:xfrm>
        <a:prstGeom prst="roundRect">
          <a:avLst>
            <a:gd name="adj" fmla="val 10000"/>
          </a:avLst>
        </a:prstGeom>
        <a:solidFill>
          <a:schemeClr val="accent5"/>
        </a:solidFill>
        <a:ln w="38100" cap="flat" cmpd="sng" algn="ctr">
          <a:solidFill>
            <a:schemeClr val="l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accent5"/>
        </a:fillRef>
        <a:effectRef idx="1">
          <a:schemeClr val="accent5"/>
        </a:effectRef>
        <a:fontRef idx="minor">
          <a:schemeClr val="lt1"/>
        </a:fontRef>
      </dsp:style>
      <dsp:txBody>
        <a:bodyPr spcFirstLastPara="0" vert="horz" wrap="square" lIns="45720" tIns="34290" rIns="4572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800" b="0" i="1" u="none" strike="noStrike" kern="1200" dirty="0">
              <a:solidFill>
                <a:schemeClr val="bg1"/>
              </a:solidFill>
              <a:effectLst/>
              <a:latin typeface="Franklin Gothic Book" panose="020B0503020102020204" pitchFamily="34" charset="0"/>
            </a:rPr>
            <a:t>Is there any correlation between costs and counts?</a:t>
          </a:r>
        </a:p>
      </dsp:txBody>
      <dsp:txXfrm>
        <a:off x="393006" y="3231578"/>
        <a:ext cx="2942574" cy="548126"/>
      </dsp:txXfrm>
    </dsp:sp>
    <dsp:sp modelId="{F7262F8C-8564-754E-A2A9-89CAB883DB6F}">
      <dsp:nvSpPr>
        <dsp:cNvPr id="0" name=""/>
        <dsp:cNvSpPr/>
      </dsp:nvSpPr>
      <dsp:spPr>
        <a:xfrm>
          <a:off x="3999912" y="0"/>
          <a:ext cx="3720850" cy="3996690"/>
        </a:xfrm>
        <a:prstGeom prst="roundRect">
          <a:avLst>
            <a:gd name="adj" fmla="val 10000"/>
          </a:avLst>
        </a:prstGeom>
        <a:solidFill>
          <a:schemeClr val="accent3"/>
        </a:solidFill>
        <a:ln w="25400" cap="flat" cmpd="sng" algn="ctr">
          <a:solidFill>
            <a:schemeClr val="accent3">
              <a:shade val="15000"/>
            </a:schemeClr>
          </a:solidFill>
          <a:prstDash val="solid"/>
        </a:ln>
        <a:effectLst/>
      </dsp:spPr>
      <dsp:style>
        <a:lnRef idx="2">
          <a:schemeClr val="accent3">
            <a:shade val="15000"/>
          </a:schemeClr>
        </a:lnRef>
        <a:fillRef idx="1">
          <a:schemeClr val="accent3"/>
        </a:fillRef>
        <a:effectRef idx="0">
          <a:schemeClr val="accent3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b="1" kern="1200">
              <a:solidFill>
                <a:schemeClr val="bg1"/>
              </a:solidFill>
            </a:rPr>
            <a:t>Answers</a:t>
          </a:r>
        </a:p>
      </dsp:txBody>
      <dsp:txXfrm>
        <a:off x="3999912" y="0"/>
        <a:ext cx="3720850" cy="1199007"/>
      </dsp:txXfrm>
    </dsp:sp>
    <dsp:sp modelId="{922A10F2-B2D6-A844-BA95-16F55C8E3251}">
      <dsp:nvSpPr>
        <dsp:cNvPr id="0" name=""/>
        <dsp:cNvSpPr/>
      </dsp:nvSpPr>
      <dsp:spPr>
        <a:xfrm>
          <a:off x="4375866" y="1199104"/>
          <a:ext cx="2976680" cy="582232"/>
        </a:xfrm>
        <a:prstGeom prst="roundRect">
          <a:avLst>
            <a:gd name="adj" fmla="val 10000"/>
          </a:avLst>
        </a:prstGeom>
        <a:solidFill>
          <a:schemeClr val="accent1"/>
        </a:solidFill>
        <a:ln w="38100" cap="flat" cmpd="sng" algn="ctr">
          <a:solidFill>
            <a:schemeClr val="l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dsp:style>
      <dsp:txBody>
        <a:bodyPr spcFirstLastPara="0" vert="horz" wrap="square" lIns="45720" tIns="34290" rIns="4572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i="1" kern="1200" dirty="0"/>
            <a:t>No Seasonality/ Upward Trend</a:t>
          </a:r>
        </a:p>
      </dsp:txBody>
      <dsp:txXfrm>
        <a:off x="4392919" y="1216157"/>
        <a:ext cx="2942574" cy="548126"/>
      </dsp:txXfrm>
    </dsp:sp>
    <dsp:sp modelId="{7F1E7322-A68D-5145-A5AB-A4A6A3EA6FD0}">
      <dsp:nvSpPr>
        <dsp:cNvPr id="0" name=""/>
        <dsp:cNvSpPr/>
      </dsp:nvSpPr>
      <dsp:spPr>
        <a:xfrm>
          <a:off x="4375866" y="1870911"/>
          <a:ext cx="2976680" cy="582232"/>
        </a:xfrm>
        <a:prstGeom prst="roundRect">
          <a:avLst>
            <a:gd name="adj" fmla="val 10000"/>
          </a:avLst>
        </a:prstGeom>
        <a:solidFill>
          <a:schemeClr val="accent2"/>
        </a:solidFill>
        <a:ln w="38100" cap="flat" cmpd="sng" algn="ctr">
          <a:solidFill>
            <a:schemeClr val="l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accent2"/>
        </a:fillRef>
        <a:effectRef idx="1">
          <a:schemeClr val="accent2"/>
        </a:effectRef>
        <a:fontRef idx="minor">
          <a:schemeClr val="lt1"/>
        </a:fontRef>
      </dsp:style>
      <dsp:txBody>
        <a:bodyPr spcFirstLastPara="0" vert="horz" wrap="square" lIns="45720" tIns="34290" rIns="4572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i="1" kern="1200" dirty="0"/>
            <a:t>More Data is needed!</a:t>
          </a:r>
        </a:p>
      </dsp:txBody>
      <dsp:txXfrm>
        <a:off x="4392919" y="1887964"/>
        <a:ext cx="2942574" cy="548126"/>
      </dsp:txXfrm>
    </dsp:sp>
    <dsp:sp modelId="{A51508EF-7606-5943-85ED-FE8A9D41D992}">
      <dsp:nvSpPr>
        <dsp:cNvPr id="0" name=""/>
        <dsp:cNvSpPr/>
      </dsp:nvSpPr>
      <dsp:spPr>
        <a:xfrm>
          <a:off x="4375866" y="2542718"/>
          <a:ext cx="2976680" cy="582232"/>
        </a:xfrm>
        <a:prstGeom prst="roundRect">
          <a:avLst>
            <a:gd name="adj" fmla="val 10000"/>
          </a:avLst>
        </a:prstGeom>
        <a:solidFill>
          <a:schemeClr val="accent4"/>
        </a:solidFill>
        <a:ln w="38100" cap="flat" cmpd="sng" algn="ctr">
          <a:solidFill>
            <a:schemeClr val="l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accent4"/>
        </a:fillRef>
        <a:effectRef idx="1">
          <a:schemeClr val="accent4"/>
        </a:effectRef>
        <a:fontRef idx="minor">
          <a:schemeClr val="lt1"/>
        </a:fontRef>
      </dsp:style>
      <dsp:txBody>
        <a:bodyPr spcFirstLastPara="0" vert="horz" wrap="square" lIns="45720" tIns="34290" rIns="4572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Hard to Predict!</a:t>
          </a:r>
        </a:p>
      </dsp:txBody>
      <dsp:txXfrm>
        <a:off x="4392919" y="2559771"/>
        <a:ext cx="2942574" cy="548126"/>
      </dsp:txXfrm>
    </dsp:sp>
    <dsp:sp modelId="{8DE17200-812B-124D-B36F-9A511D4C8471}">
      <dsp:nvSpPr>
        <dsp:cNvPr id="0" name=""/>
        <dsp:cNvSpPr/>
      </dsp:nvSpPr>
      <dsp:spPr>
        <a:xfrm>
          <a:off x="4375866" y="3214525"/>
          <a:ext cx="2976680" cy="582232"/>
        </a:xfrm>
        <a:prstGeom prst="roundRect">
          <a:avLst>
            <a:gd name="adj" fmla="val 10000"/>
          </a:avLst>
        </a:prstGeom>
        <a:solidFill>
          <a:schemeClr val="accent5"/>
        </a:solidFill>
        <a:ln w="38100" cap="flat" cmpd="sng" algn="ctr">
          <a:solidFill>
            <a:schemeClr val="l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accent5"/>
        </a:fillRef>
        <a:effectRef idx="1">
          <a:schemeClr val="accent5"/>
        </a:effectRef>
        <a:fontRef idx="minor">
          <a:schemeClr val="lt1"/>
        </a:fontRef>
      </dsp:style>
      <dsp:txBody>
        <a:bodyPr spcFirstLastPara="0" vert="horz" wrap="square" lIns="45720" tIns="34290" rIns="4572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1" kern="1200" dirty="0">
              <a:latin typeface="Franklin Gothic Book" panose="020B0503020102020204" pitchFamily="34" charset="0"/>
            </a:rPr>
            <a:t>Yes!</a:t>
          </a:r>
          <a:endParaRPr lang="en-US" sz="1800" kern="1200" dirty="0"/>
        </a:p>
      </dsp:txBody>
      <dsp:txXfrm>
        <a:off x="4392919" y="3231578"/>
        <a:ext cx="2942574" cy="54812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BendingPictureCaptionList">
  <dgm:title val=""/>
  <dgm:desc val=""/>
  <dgm:catLst>
    <dgm:cat type="picture" pri="9000"/>
    <dgm:cat type="pictureconvert" pri="9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w" fact="1.11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9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if>
          <dgm:else name="Name6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2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else>
        </dgm:choose>
        <dgm:layoutNode name="rect1" styleLbl="b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wedgeRectCallout1" styleLbl="node1">
          <dgm:varLst>
            <dgm:bulletEnabled val="1"/>
          </dgm:varLst>
          <dgm:alg type="tx"/>
          <dgm:choose name="Name7">
            <dgm:if name="Name8" func="var" arg="dir" op="equ" val="norm">
              <dgm:shape xmlns:r="http://schemas.openxmlformats.org/officeDocument/2006/relationships" type="wedgeRectCallout" r:blip="">
                <dgm:adjLst>
                  <dgm:adj idx="1" val="0.2025"/>
                  <dgm:adj idx="2" val="-0.607"/>
                </dgm:adjLst>
              </dgm:shape>
            </dgm:if>
            <dgm:else name="Name9">
              <dgm:shape xmlns:r="http://schemas.openxmlformats.org/officeDocument/2006/relationships" type="wedgeRectCallout" r:blip="">
                <dgm:adjLst>
                  <dgm:adj idx="1" val="-0.2025"/>
                  <dgm:adj idx="2" val="-0.607"/>
                </dgm:adjLst>
              </dgm:shape>
            </dgm:else>
          </dgm:choos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05306B-BEB4-0ACA-BF35-E885B8D450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CDE9691-46F1-826C-6904-9B9D4399D7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74A8FC3-920F-591D-76E2-4031E78386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US"/>
              <a:t>Geography is beyond the scope of this assignment, but is still important to note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106951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5FC170-4761-9F38-00C7-BEF496D16B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A0D67FA-1F0A-2212-0003-D0F27657F3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4986CC9-2E57-AA84-96F6-B4BD67DDB1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CA"/>
          </a:p>
          <a:p>
            <a:pPr marL="158750" indent="0">
              <a:buNone/>
            </a:pPr>
            <a:r>
              <a:rPr lang="en-CA"/>
              <a:t>https://nca2023.globalchange.gov/chapter/focus-on-1/#:~:text=Compound%20events%20result%20from%20the,%2C%20transportation%2C%20food%20systems%2C%20and</a:t>
            </a:r>
          </a:p>
        </p:txBody>
      </p:sp>
    </p:spTree>
    <p:extLst>
      <p:ext uri="{BB962C8B-B14F-4D97-AF65-F5344CB8AC3E}">
        <p14:creationId xmlns:p14="http://schemas.microsoft.com/office/powerpoint/2010/main" val="10385432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044EC1-AD73-A164-1C54-67BCE65759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EC5ADD4-4661-63DE-8EEC-A5C8F581E02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87F3470-D404-D8A1-2A8A-D2704AA223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CA"/>
          </a:p>
          <a:p>
            <a:pPr marL="158750" indent="0">
              <a:buNone/>
            </a:pPr>
            <a:r>
              <a:rPr lang="en-CA"/>
              <a:t>https://nca2023.globalchange.gov/chapter/focus-on-1/#:~:text=Compound%20events%20result%20from%20the,%2C%20transportation%2C%20food%20systems%2C%20and</a:t>
            </a:r>
          </a:p>
        </p:txBody>
      </p:sp>
    </p:spTree>
    <p:extLst>
      <p:ext uri="{BB962C8B-B14F-4D97-AF65-F5344CB8AC3E}">
        <p14:creationId xmlns:p14="http://schemas.microsoft.com/office/powerpoint/2010/main" val="10101669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566178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7890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F80F20-C5A2-FA75-D6FC-5C856553B0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F0BD036-9748-A7BA-1079-0A3A05F2C61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3E385DC-1E9A-ECCF-7839-8D83918BF4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6806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E138A8-F859-1862-F1E6-761BE7E803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66B278C-C189-0C8F-ED73-0E87CAE039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55A8672-B657-E0B5-3160-007C7C44F2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US"/>
              <a:t>Geography is beyond the scope of this assignment, but is still important to note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517985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8A718B-8869-849F-E159-C4A6DFF0BE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7B20651-7D20-8120-E7E7-34B87E168F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B5AB3A1-7564-D9C5-75CD-A1AD611258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US"/>
              <a:t>Geography is beyond the scope of this assignment, but is still important to note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557822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173d8bc547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3173d8bc547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173d8bc547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173d8bc547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173d8bc547_0_6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3173d8bc547_0_6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142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417335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3173d8bc547_0_6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3173d8bc547_0_6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>
          <a:extLst>
            <a:ext uri="{FF2B5EF4-FFF2-40B4-BE49-F238E27FC236}">
              <a16:creationId xmlns:a16="http://schemas.microsoft.com/office/drawing/2014/main" id="{EBB15289-3F4F-41CB-91B7-7337020145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173d8bc547_0_676:notes">
            <a:extLst>
              <a:ext uri="{FF2B5EF4-FFF2-40B4-BE49-F238E27FC236}">
                <a16:creationId xmlns:a16="http://schemas.microsoft.com/office/drawing/2014/main" id="{93870962-EBE1-40FF-533C-C139DCBFFD3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3173d8bc547_0_676:notes">
            <a:extLst>
              <a:ext uri="{FF2B5EF4-FFF2-40B4-BE49-F238E27FC236}">
                <a16:creationId xmlns:a16="http://schemas.microsoft.com/office/drawing/2014/main" id="{0BE483A9-FE4E-78CC-9E56-471BACED05E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87501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B37E24-109A-3B5D-495D-D854D72891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68EDDDC-3AC1-52E0-5FFA-2CD9694CD3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32699EE-DE90-4A4C-5A31-725692D4EC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US"/>
              <a:t>Geography is beyond the scope of this assignment, but is still important to note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943489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bg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1384750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  <a:latin typeface="+mj-l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3474300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Helvetica Neue"/>
              <a:buNone/>
              <a:defRPr sz="2800">
                <a:solidFill>
                  <a:schemeClr val="lt1"/>
                </a:solidFill>
                <a:latin typeface="+mn-lt"/>
                <a:ea typeface="Helvetica Neue"/>
                <a:cs typeface="Helvetica Neue"/>
                <a:sym typeface="Helvetica Neu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latin typeface="+mj-l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+mn-lt"/>
              </a:defRPr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userDrawn="1">
  <p:cSld name="SECTION_HEADER">
    <p:bg>
      <p:bgPr>
        <a:solidFill>
          <a:schemeClr val="accent5"/>
        </a:solid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267550" y="1710050"/>
            <a:ext cx="4191600" cy="189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  <a:latin typeface="+mj-l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userDrawn="1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" name="Google Shape;7;p1">
            <a:extLst>
              <a:ext uri="{FF2B5EF4-FFF2-40B4-BE49-F238E27FC236}">
                <a16:creationId xmlns:a16="http://schemas.microsoft.com/office/drawing/2014/main" id="{58EDE8FE-29D5-817B-74E0-CC7F0516E4D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1170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BM Plex Sans SemiBold"/>
              <a:buNone/>
              <a:defRPr sz="2800">
                <a:solidFill>
                  <a:schemeClr val="dk1"/>
                </a:solidFill>
                <a:latin typeface="+mj-lt"/>
                <a:ea typeface="IBM Plex Sans SemiBold"/>
                <a:cs typeface="IBM Plex Sans SemiBold"/>
                <a:sym typeface="IBM Plex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" name="Google Shape;6;p1">
            <a:extLst>
              <a:ext uri="{FF2B5EF4-FFF2-40B4-BE49-F238E27FC236}">
                <a16:creationId xmlns:a16="http://schemas.microsoft.com/office/drawing/2014/main" id="{434521BB-47B8-A722-4FC7-8A3D21947D92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311700" y="1674975"/>
            <a:ext cx="8520600" cy="2893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"/>
              <a:buChar char="●"/>
              <a:defRPr sz="1800">
                <a:solidFill>
                  <a:schemeClr val="dk1"/>
                </a:solidFill>
                <a:latin typeface="+mn-lt"/>
                <a:ea typeface="IBM Plex Sans"/>
                <a:cs typeface="IBM Plex Sans"/>
                <a:sym typeface="IBM Plex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userDrawn="1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803163"/>
            <a:ext cx="3999900" cy="27657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>
                <a:latin typeface="+mn-lt"/>
              </a:defRPr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803161"/>
            <a:ext cx="3999900" cy="27657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>
                <a:latin typeface="+mn-lt"/>
              </a:defRPr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" name="Google Shape;7;p1">
            <a:extLst>
              <a:ext uri="{FF2B5EF4-FFF2-40B4-BE49-F238E27FC236}">
                <a16:creationId xmlns:a16="http://schemas.microsoft.com/office/drawing/2014/main" id="{32B2A2CD-00BC-DD1E-0000-3077C370965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1170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BM Plex Sans SemiBold"/>
              <a:buNone/>
              <a:defRPr sz="2800">
                <a:solidFill>
                  <a:schemeClr val="dk1"/>
                </a:solidFill>
                <a:latin typeface="+mj-lt"/>
                <a:ea typeface="IBM Plex Sans SemiBold"/>
                <a:cs typeface="IBM Plex Sans SemiBold"/>
                <a:sym typeface="IBM Plex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6CD0F-296C-41D0-EADC-945A5115B4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497577"/>
            <a:ext cx="7886700" cy="46504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2607DFD-BB71-962B-54FE-2CA8FD7F936D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2084ED4-2BD7-6C76-4349-F48AC5E56E9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11396" y="962624"/>
            <a:ext cx="7886700" cy="397012"/>
          </a:xfrm>
        </p:spPr>
        <p:txBody>
          <a:bodyPr/>
          <a:lstStyle>
            <a:lvl1pPr marL="114300" indent="0">
              <a:buNone/>
              <a:defRPr i="1" u="none">
                <a:latin typeface="+mn-lt"/>
              </a:defRPr>
            </a:lvl1pPr>
            <a:lvl2pPr>
              <a:defRPr i="1" u="none"/>
            </a:lvl2pPr>
            <a:lvl3pPr>
              <a:defRPr i="1" u="none"/>
            </a:lvl3pPr>
            <a:lvl4pPr>
              <a:defRPr i="1" u="none"/>
            </a:lvl4pPr>
            <a:lvl5pPr marL="1968500" indent="0">
              <a:buNone/>
              <a:defRPr i="1" u="none"/>
            </a:lvl5pPr>
          </a:lstStyle>
          <a:p>
            <a:pPr lvl="0"/>
            <a:r>
              <a:rPr lang="en-US"/>
              <a:t>Click to edit Master text style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185591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preserve="1" userDrawn="1">
  <p:cSld name="1_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54446" y="1876310"/>
            <a:ext cx="2440046" cy="27657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>
                <a:latin typeface="+mn-lt"/>
              </a:defRPr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" name="Google Shape;7;p1">
            <a:extLst>
              <a:ext uri="{FF2B5EF4-FFF2-40B4-BE49-F238E27FC236}">
                <a16:creationId xmlns:a16="http://schemas.microsoft.com/office/drawing/2014/main" id="{32B2A2CD-00BC-DD1E-0000-3077C370965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1170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BM Plex Sans SemiBold"/>
              <a:buNone/>
              <a:defRPr sz="2800">
                <a:solidFill>
                  <a:schemeClr val="dk1"/>
                </a:solidFill>
                <a:latin typeface="+mj-lt"/>
                <a:ea typeface="IBM Plex Sans SemiBold"/>
                <a:cs typeface="IBM Plex Sans SemiBold"/>
                <a:sym typeface="IBM Plex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" name="Google Shape;22;p5">
            <a:extLst>
              <a:ext uri="{FF2B5EF4-FFF2-40B4-BE49-F238E27FC236}">
                <a16:creationId xmlns:a16="http://schemas.microsoft.com/office/drawing/2014/main" id="{68EF34B5-E355-11E8-1A62-E9683BFEF23B}"/>
              </a:ext>
            </a:extLst>
          </p:cNvPr>
          <p:cNvSpPr txBox="1">
            <a:spLocks noGrp="1"/>
          </p:cNvSpPr>
          <p:nvPr>
            <p:ph type="body" idx="13"/>
          </p:nvPr>
        </p:nvSpPr>
        <p:spPr>
          <a:xfrm>
            <a:off x="3351977" y="1876310"/>
            <a:ext cx="2440046" cy="27657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>
                <a:latin typeface="+mn-lt"/>
              </a:defRPr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" name="Google Shape;22;p5">
            <a:extLst>
              <a:ext uri="{FF2B5EF4-FFF2-40B4-BE49-F238E27FC236}">
                <a16:creationId xmlns:a16="http://schemas.microsoft.com/office/drawing/2014/main" id="{D975FD09-9E1F-5621-0DCD-76822AAEDA9C}"/>
              </a:ext>
            </a:extLst>
          </p:cNvPr>
          <p:cNvSpPr txBox="1">
            <a:spLocks noGrp="1"/>
          </p:cNvSpPr>
          <p:nvPr>
            <p:ph type="body" idx="14"/>
          </p:nvPr>
        </p:nvSpPr>
        <p:spPr>
          <a:xfrm>
            <a:off x="6349508" y="1876310"/>
            <a:ext cx="2440046" cy="27657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>
                <a:latin typeface="+mn-lt"/>
              </a:defRPr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199811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userDrawn="1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" name="Google Shape;7;p1">
            <a:extLst>
              <a:ext uri="{FF2B5EF4-FFF2-40B4-BE49-F238E27FC236}">
                <a16:creationId xmlns:a16="http://schemas.microsoft.com/office/drawing/2014/main" id="{1A597859-EF80-EAF2-D89C-25EC35DC6F7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1170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BM Plex Sans SemiBold"/>
              <a:buNone/>
              <a:defRPr sz="2800">
                <a:solidFill>
                  <a:schemeClr val="dk1"/>
                </a:solidFill>
                <a:latin typeface="+mj-lt"/>
                <a:ea typeface="IBM Plex Sans SemiBold"/>
                <a:cs typeface="IBM Plex Sans SemiBold"/>
                <a:sym typeface="IBM Plex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41805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+mj-l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41805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>
                <a:latin typeface="+mn-lt"/>
              </a:defRPr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 preserve="1" userDrawn="1">
  <p:cSld name="1_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 hasCustomPrompt="1"/>
          </p:nvPr>
        </p:nvSpPr>
        <p:spPr>
          <a:xfrm>
            <a:off x="311700" y="555600"/>
            <a:ext cx="41805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+mj-l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rPr lang="en-CA"/>
              <a:t>Hi</a:t>
            </a:r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41805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>
                <a:latin typeface="+mn-lt"/>
              </a:defRPr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" name="Google Shape;30;p7">
            <a:extLst>
              <a:ext uri="{FF2B5EF4-FFF2-40B4-BE49-F238E27FC236}">
                <a16:creationId xmlns:a16="http://schemas.microsoft.com/office/drawing/2014/main" id="{045F16FF-DEDC-C2B5-62C3-7DBF7966F1D6}"/>
              </a:ext>
            </a:extLst>
          </p:cNvPr>
          <p:cNvSpPr txBox="1">
            <a:spLocks noGrp="1"/>
          </p:cNvSpPr>
          <p:nvPr>
            <p:ph type="body" idx="13"/>
          </p:nvPr>
        </p:nvSpPr>
        <p:spPr>
          <a:xfrm>
            <a:off x="4651800" y="1389600"/>
            <a:ext cx="41805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>
                <a:latin typeface="+mn-lt"/>
              </a:defRPr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279653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body" idx="1"/>
          </p:nvPr>
        </p:nvSpPr>
        <p:spPr>
          <a:xfrm>
            <a:off x="311700" y="1674975"/>
            <a:ext cx="8520600" cy="2893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"/>
              <a:buChar char="●"/>
              <a:defRPr sz="1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r>
              <a:rPr lang="en-CA">
                <a:latin typeface="+mn-lt"/>
              </a:rPr>
              <a:t>d</a:t>
            </a:r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1CBBE96-2E9F-A5B2-A9C0-4C016E216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62" r:id="rId5"/>
    <p:sldLayoutId id="2147483660" r:id="rId6"/>
    <p:sldLayoutId id="2147483652" r:id="rId7"/>
    <p:sldLayoutId id="2147483653" r:id="rId8"/>
    <p:sldLayoutId id="2147483661" r:id="rId9"/>
    <p:sldLayoutId id="2147483654" r:id="rId10"/>
    <p:sldLayoutId id="2147483656" r:id="rId11"/>
    <p:sldLayoutId id="2147483658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+mj-lt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L="114300" marR="0" lvl="0" indent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buNone/>
        <a:defRPr sz="1400" b="0" i="0" u="none" strike="noStrike" cap="none">
          <a:solidFill>
            <a:srgbClr val="000000"/>
          </a:solidFill>
          <a:latin typeface="+mn-lt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file:///\\Users\justinhay\Desktop\R%20Scripts\Project\Plot5.html" TargetMode="Externa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6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124052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Forecasting Climate Disasters in the United States</a:t>
            </a:r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IBM Plex Sans"/>
                <a:ea typeface="IBM Plex Sans"/>
                <a:cs typeface="IBM Plex Sans"/>
                <a:sym typeface="IBM Plex Sans"/>
              </a:rPr>
              <a:t>ADM4307 Group 9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209792-AE50-164C-ED26-65133CA897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B1CC6E4A-4127-EC92-10A5-04E4FD87DB4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89469003"/>
              </p:ext>
            </p:extLst>
          </p:nvPr>
        </p:nvGraphicFramePr>
        <p:xfrm>
          <a:off x="689250" y="345440"/>
          <a:ext cx="7728500" cy="39966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Title 9">
            <a:extLst>
              <a:ext uri="{FF2B5EF4-FFF2-40B4-BE49-F238E27FC236}">
                <a16:creationId xmlns:a16="http://schemas.microsoft.com/office/drawing/2014/main" id="{A1DB30D6-17D8-54A4-4E20-C5857B798D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9640" y="4444255"/>
            <a:ext cx="7284720" cy="692895"/>
          </a:xfrm>
        </p:spPr>
        <p:txBody>
          <a:bodyPr>
            <a:normAutofit/>
          </a:bodyPr>
          <a:lstStyle/>
          <a:p>
            <a:pPr algn="ctr"/>
            <a:r>
              <a:rPr lang="en-US"/>
              <a:t>Business Purposes</a:t>
            </a:r>
          </a:p>
        </p:txBody>
      </p:sp>
    </p:spTree>
    <p:extLst>
      <p:ext uri="{BB962C8B-B14F-4D97-AF65-F5344CB8AC3E}">
        <p14:creationId xmlns:p14="http://schemas.microsoft.com/office/powerpoint/2010/main" val="36416251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ADB3DF-B65C-C4D8-4705-0BBDD92411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4D55654-4645-CE79-73A2-B8D2750626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1" y="1615155"/>
            <a:ext cx="3999900" cy="2765712"/>
          </a:xfrm>
        </p:spPr>
        <p:txBody>
          <a:bodyPr>
            <a:normAutofit/>
          </a:bodyPr>
          <a:lstStyle/>
          <a:p>
            <a:pPr marL="139700" indent="0">
              <a:buNone/>
            </a:pPr>
            <a:r>
              <a:rPr lang="en-US" sz="2600" b="1"/>
              <a:t>Counts</a:t>
            </a:r>
          </a:p>
          <a:p>
            <a:pPr marL="139700" indent="0">
              <a:buNone/>
            </a:pPr>
            <a:endParaRPr lang="en-US" sz="1800" b="1"/>
          </a:p>
          <a:p>
            <a:r>
              <a:rPr lang="en-US"/>
              <a:t>Represents the number of climate disasters that have happened in a given time frame</a:t>
            </a:r>
          </a:p>
          <a:p>
            <a:endParaRPr lang="en-US"/>
          </a:p>
          <a:p>
            <a:r>
              <a:rPr lang="en-US"/>
              <a:t>Relevant for two reasons:</a:t>
            </a:r>
          </a:p>
          <a:p>
            <a:pPr lvl="1"/>
            <a:r>
              <a:rPr lang="en-US" sz="1400">
                <a:latin typeface="+mn-lt"/>
              </a:rPr>
              <a:t>Useful for forecasting costs</a:t>
            </a:r>
          </a:p>
          <a:p>
            <a:pPr lvl="1"/>
            <a:r>
              <a:rPr lang="en-US" sz="1400">
                <a:latin typeface="+mn-lt"/>
              </a:rPr>
              <a:t>Helps quantify compound climate disasters</a:t>
            </a:r>
          </a:p>
          <a:p>
            <a:pPr lvl="1"/>
            <a:endParaRPr lang="en-US" sz="1600"/>
          </a:p>
          <a:p>
            <a:pPr lvl="1"/>
            <a:endParaRPr lang="en-US" sz="1600"/>
          </a:p>
          <a:p>
            <a:pPr marL="139700" indent="0">
              <a:buNone/>
            </a:pPr>
            <a:endParaRPr lang="en-CA" b="1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582F3D-6590-FBE3-8DCD-D903F98036B7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832401" y="1615154"/>
            <a:ext cx="3999900" cy="2765713"/>
          </a:xfrm>
        </p:spPr>
        <p:txBody>
          <a:bodyPr>
            <a:normAutofit/>
          </a:bodyPr>
          <a:lstStyle/>
          <a:p>
            <a:pPr marL="139700" indent="0">
              <a:buNone/>
            </a:pPr>
            <a:r>
              <a:rPr lang="en-US" sz="2600" b="1"/>
              <a:t>Costs</a:t>
            </a:r>
          </a:p>
          <a:p>
            <a:endParaRPr lang="en-US" sz="1800"/>
          </a:p>
          <a:p>
            <a:r>
              <a:rPr lang="en-CA"/>
              <a:t>Represents an aggregation of costs for climate disasters in a given time frame</a:t>
            </a:r>
          </a:p>
          <a:p>
            <a:endParaRPr lang="en-CA"/>
          </a:p>
          <a:p>
            <a:r>
              <a:rPr lang="en-CA"/>
              <a:t>Relevant to directly assess risks to key stakeholders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EABAC67-10D7-D4E9-0DC8-156D9940C8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Explanatory Variables</a:t>
            </a:r>
            <a:endParaRPr lang="en-CA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8F0FC78-C1DF-5054-F033-C0B7144B4DDD}"/>
              </a:ext>
            </a:extLst>
          </p:cNvPr>
          <p:cNvCxnSpPr>
            <a:stCxn id="4" idx="2"/>
          </p:cNvCxnSpPr>
          <p:nvPr/>
        </p:nvCxnSpPr>
        <p:spPr>
          <a:xfrm>
            <a:off x="4572000" y="1615155"/>
            <a:ext cx="0" cy="3200685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49770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41B6C1-8F5E-2C13-9F45-3DD6498D61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F92A243-D97C-9599-B0B4-54F230E2AE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615155"/>
            <a:ext cx="3999900" cy="2765712"/>
          </a:xfrm>
        </p:spPr>
        <p:txBody>
          <a:bodyPr>
            <a:normAutofit/>
          </a:bodyPr>
          <a:lstStyle/>
          <a:p>
            <a:pPr marL="139700" indent="0">
              <a:buNone/>
            </a:pPr>
            <a:r>
              <a:rPr lang="en-US" sz="2600" b="1"/>
              <a:t>Counts</a:t>
            </a:r>
          </a:p>
          <a:p>
            <a:pPr marL="139700" indent="0">
              <a:buNone/>
            </a:pPr>
            <a:endParaRPr lang="en-US" sz="1800" b="1"/>
          </a:p>
          <a:p>
            <a:r>
              <a:rPr lang="en-US"/>
              <a:t>Represents the number of climate disasters that have happened in a given time frame</a:t>
            </a:r>
          </a:p>
          <a:p>
            <a:endParaRPr lang="en-US"/>
          </a:p>
          <a:p>
            <a:r>
              <a:rPr lang="en-US"/>
              <a:t>Relevant for two reasons:</a:t>
            </a:r>
          </a:p>
          <a:p>
            <a:pPr lvl="1"/>
            <a:r>
              <a:rPr lang="en-US" sz="1400">
                <a:latin typeface="+mn-lt"/>
              </a:rPr>
              <a:t>Useful for forecasting costs</a:t>
            </a:r>
          </a:p>
          <a:p>
            <a:pPr lvl="1"/>
            <a:r>
              <a:rPr lang="en-US" sz="1400">
                <a:latin typeface="+mn-lt"/>
              </a:rPr>
              <a:t>Helps quantify compound climate disasters</a:t>
            </a:r>
          </a:p>
          <a:p>
            <a:pPr lvl="1"/>
            <a:endParaRPr lang="en-US" sz="1600"/>
          </a:p>
          <a:p>
            <a:pPr lvl="1"/>
            <a:endParaRPr lang="en-US" sz="1600"/>
          </a:p>
          <a:p>
            <a:pPr marL="139700" indent="0">
              <a:buNone/>
            </a:pPr>
            <a:endParaRPr lang="en-CA" b="1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9E70A0-9B55-4F18-7E20-692A45BF150D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832400" y="1615154"/>
            <a:ext cx="3999900" cy="2765713"/>
          </a:xfrm>
        </p:spPr>
        <p:txBody>
          <a:bodyPr>
            <a:normAutofit/>
          </a:bodyPr>
          <a:lstStyle/>
          <a:p>
            <a:pPr marL="139700" indent="0">
              <a:buNone/>
            </a:pPr>
            <a:r>
              <a:rPr lang="en-US" sz="2600" b="1"/>
              <a:t>Costs</a:t>
            </a:r>
          </a:p>
          <a:p>
            <a:endParaRPr lang="en-US" sz="1800"/>
          </a:p>
          <a:p>
            <a:r>
              <a:rPr lang="en-CA"/>
              <a:t>Represents an aggregation of costs for climate disasters in a given time frame</a:t>
            </a:r>
          </a:p>
          <a:p>
            <a:endParaRPr lang="en-CA"/>
          </a:p>
          <a:p>
            <a:r>
              <a:rPr lang="en-CA"/>
              <a:t>Relevant to directly assess risks to key stakeholders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F4608F4-99A6-869F-B33C-B4A08CFD9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Explanatory Variables</a:t>
            </a:r>
            <a:endParaRPr lang="en-CA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C5B6D42-F40F-75B2-8E01-26AE4A86A659}"/>
              </a:ext>
            </a:extLst>
          </p:cNvPr>
          <p:cNvSpPr/>
          <p:nvPr/>
        </p:nvSpPr>
        <p:spPr>
          <a:xfrm>
            <a:off x="464820" y="2362779"/>
            <a:ext cx="3846780" cy="210761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600" b="1"/>
              <a:t>Definition: Compound climate disasters</a:t>
            </a:r>
          </a:p>
          <a:p>
            <a:endParaRPr lang="en-US" sz="16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Multiple events occurring during overlapping periods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Causes an exponential increase in damages, often straining disaster response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0A0F84B-89D7-80B1-3E18-F51F67B1E37B}"/>
              </a:ext>
            </a:extLst>
          </p:cNvPr>
          <p:cNvCxnSpPr/>
          <p:nvPr/>
        </p:nvCxnSpPr>
        <p:spPr>
          <a:xfrm>
            <a:off x="4572000" y="1615155"/>
            <a:ext cx="0" cy="3200685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40150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B7CB7C6-F7D7-73C1-7528-25BE523094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400" y="1621800"/>
            <a:ext cx="4394800" cy="1899900"/>
          </a:xfrm>
        </p:spPr>
        <p:txBody>
          <a:bodyPr>
            <a:normAutofit fontScale="90000"/>
          </a:bodyPr>
          <a:lstStyle/>
          <a:p>
            <a:pPr algn="l"/>
            <a:r>
              <a:rPr lang="en-US"/>
              <a:t>Data Transformations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59137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C398D-4433-8B18-F306-9740A931BB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Dataset Information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020FB6-4112-283C-F76C-594F0842E1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700" y="1339695"/>
            <a:ext cx="8035750" cy="3468525"/>
          </a:xfrm>
        </p:spPr>
        <p:txBody>
          <a:bodyPr>
            <a:normAutofit fontScale="70000" lnSpcReduction="20000"/>
          </a:bodyPr>
          <a:lstStyle/>
          <a:p>
            <a:pPr marL="114300" indent="0">
              <a:buNone/>
            </a:pPr>
            <a:r>
              <a:rPr lang="en-US" sz="2200"/>
              <a:t>Name:</a:t>
            </a:r>
            <a:r>
              <a:rPr lang="en-US" sz="2200" b="1"/>
              <a:t> Weather and Climate Billion-Dollar Disasters to Affect the U.S. from 1980 – 2024</a:t>
            </a:r>
          </a:p>
          <a:p>
            <a:pPr marL="114300" indent="0">
              <a:buNone/>
            </a:pPr>
            <a:endParaRPr lang="en-US" sz="2200" b="1"/>
          </a:p>
          <a:p>
            <a:pPr>
              <a:buFont typeface="Arial" panose="020B0604020202020204" pitchFamily="34" charset="0"/>
              <a:buChar char="•"/>
            </a:pPr>
            <a:r>
              <a:rPr lang="en-US" sz="2200"/>
              <a:t>Collected by the National Centers for Environmental Information (NCEI)</a:t>
            </a:r>
          </a:p>
          <a:p>
            <a:pPr marL="114300" indent="0">
              <a:buNone/>
            </a:pPr>
            <a:endParaRPr lang="en-US" sz="2200" b="1"/>
          </a:p>
          <a:p>
            <a:pPr>
              <a:buFont typeface="Arial" panose="020B0604020202020204" pitchFamily="34" charset="0"/>
              <a:buChar char="•"/>
            </a:pPr>
            <a:r>
              <a:rPr lang="en-US" sz="2200"/>
              <a:t>Column Values: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/>
              <a:t>Name of Disaster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/>
              <a:t>Type of Disaster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/>
              <a:t>Begin Date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/>
              <a:t>End Date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/>
              <a:t>CPI-Unadjusted Cost (millions of $)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/>
              <a:t>CPI-Adjusted Cost (millions of $)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/>
              <a:t>Deaths</a:t>
            </a:r>
            <a:endParaRPr lang="en-US" sz="1200" b="1"/>
          </a:p>
          <a:p>
            <a:pPr>
              <a:buFont typeface="Arial" panose="020B0604020202020204" pitchFamily="34" charset="0"/>
              <a:buChar char="•"/>
            </a:pPr>
            <a:endParaRPr lang="en-US" sz="1600" b="1"/>
          </a:p>
          <a:p>
            <a:pPr>
              <a:buFont typeface="Arial" panose="020B0604020202020204" pitchFamily="34" charset="0"/>
              <a:buChar char="•"/>
            </a:pPr>
            <a:r>
              <a:rPr lang="en-US" sz="2200"/>
              <a:t>Cost for each disaster is calculated from a wide range of sources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200"/>
          </a:p>
          <a:p>
            <a:pPr>
              <a:buFont typeface="Arial" panose="020B0604020202020204" pitchFamily="34" charset="0"/>
              <a:buChar char="•"/>
            </a:pPr>
            <a:r>
              <a:rPr lang="en-US" sz="2200"/>
              <a:t>Only data until 2023 is included in analysis</a:t>
            </a:r>
          </a:p>
          <a:p>
            <a:endParaRPr lang="en-US" b="1"/>
          </a:p>
          <a:p>
            <a:endParaRPr lang="en-US"/>
          </a:p>
        </p:txBody>
      </p:sp>
      <p:sp>
        <p:nvSpPr>
          <p:cNvPr id="5" name="Thought Bubble: Cloud 4">
            <a:extLst>
              <a:ext uri="{FF2B5EF4-FFF2-40B4-BE49-F238E27FC236}">
                <a16:creationId xmlns:a16="http://schemas.microsoft.com/office/drawing/2014/main" id="{3490C876-32DB-A1F6-5258-589412D56B18}"/>
              </a:ext>
            </a:extLst>
          </p:cNvPr>
          <p:cNvSpPr/>
          <p:nvPr/>
        </p:nvSpPr>
        <p:spPr>
          <a:xfrm>
            <a:off x="5532260" y="2063640"/>
            <a:ext cx="2815190" cy="2020634"/>
          </a:xfrm>
          <a:prstGeom prst="cloudCallout">
            <a:avLst>
              <a:gd name="adj1" fmla="val 27142"/>
              <a:gd name="adj2" fmla="val 61065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/>
              <a:t>Provides a threshold that defines an event as “extreme”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/>
              <a:t>Allows for modeling how these events increase / decrease over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AAD220-BFF9-08B5-7C20-929952D7CB8C}"/>
              </a:ext>
            </a:extLst>
          </p:cNvPr>
          <p:cNvSpPr txBox="1"/>
          <p:nvPr/>
        </p:nvSpPr>
        <p:spPr>
          <a:xfrm>
            <a:off x="6896100" y="4390698"/>
            <a:ext cx="13872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latin typeface="+mn-lt"/>
              </a:rPr>
              <a:t>Why $1 billion?</a:t>
            </a:r>
            <a:endParaRPr lang="en-CA" b="1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76575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AAAD875-57FD-139B-A003-C99E08B6F2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Formatting - Yearly</a:t>
            </a:r>
            <a:endParaRPr lang="en-CA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9D490E3-123E-8A24-A1C0-4D6E9A2902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8854389"/>
              </p:ext>
            </p:extLst>
          </p:nvPr>
        </p:nvGraphicFramePr>
        <p:xfrm>
          <a:off x="233834" y="1218997"/>
          <a:ext cx="8676332" cy="135275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39476">
                  <a:extLst>
                    <a:ext uri="{9D8B030D-6E8A-4147-A177-3AD203B41FA5}">
                      <a16:colId xmlns:a16="http://schemas.microsoft.com/office/drawing/2014/main" val="1907587251"/>
                    </a:ext>
                  </a:extLst>
                </a:gridCol>
                <a:gridCol w="1239476">
                  <a:extLst>
                    <a:ext uri="{9D8B030D-6E8A-4147-A177-3AD203B41FA5}">
                      <a16:colId xmlns:a16="http://schemas.microsoft.com/office/drawing/2014/main" val="1325556943"/>
                    </a:ext>
                  </a:extLst>
                </a:gridCol>
                <a:gridCol w="1239476">
                  <a:extLst>
                    <a:ext uri="{9D8B030D-6E8A-4147-A177-3AD203B41FA5}">
                      <a16:colId xmlns:a16="http://schemas.microsoft.com/office/drawing/2014/main" val="837748392"/>
                    </a:ext>
                  </a:extLst>
                </a:gridCol>
                <a:gridCol w="1239476">
                  <a:extLst>
                    <a:ext uri="{9D8B030D-6E8A-4147-A177-3AD203B41FA5}">
                      <a16:colId xmlns:a16="http://schemas.microsoft.com/office/drawing/2014/main" val="934373686"/>
                    </a:ext>
                  </a:extLst>
                </a:gridCol>
                <a:gridCol w="1239476">
                  <a:extLst>
                    <a:ext uri="{9D8B030D-6E8A-4147-A177-3AD203B41FA5}">
                      <a16:colId xmlns:a16="http://schemas.microsoft.com/office/drawing/2014/main" val="4117337195"/>
                    </a:ext>
                  </a:extLst>
                </a:gridCol>
                <a:gridCol w="1239476">
                  <a:extLst>
                    <a:ext uri="{9D8B030D-6E8A-4147-A177-3AD203B41FA5}">
                      <a16:colId xmlns:a16="http://schemas.microsoft.com/office/drawing/2014/main" val="1344237862"/>
                    </a:ext>
                  </a:extLst>
                </a:gridCol>
                <a:gridCol w="1239476">
                  <a:extLst>
                    <a:ext uri="{9D8B030D-6E8A-4147-A177-3AD203B41FA5}">
                      <a16:colId xmlns:a16="http://schemas.microsoft.com/office/drawing/2014/main" val="1750639406"/>
                    </a:ext>
                  </a:extLst>
                </a:gridCol>
              </a:tblGrid>
              <a:tr h="621233"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Name</a:t>
                      </a:r>
                      <a:endParaRPr lang="en-CA" b="1"/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Type of Disaster</a:t>
                      </a:r>
                      <a:endParaRPr lang="en-CA" b="1"/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Start Date</a:t>
                      </a:r>
                      <a:endParaRPr lang="en-CA" b="1"/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End Date</a:t>
                      </a:r>
                      <a:endParaRPr lang="en-CA" b="1"/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CPI-Unadjusted Cost</a:t>
                      </a:r>
                      <a:endParaRPr lang="en-CA" b="1"/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CPI-Adjusted Cost</a:t>
                      </a:r>
                      <a:endParaRPr lang="en-CA" b="1"/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Deaths</a:t>
                      </a:r>
                      <a:endParaRPr lang="en-CA" b="1"/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9608928"/>
                  </a:ext>
                </a:extLst>
              </a:tr>
              <a:tr h="621233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Severe Storms (June 1982)</a:t>
                      </a:r>
                      <a:endParaRPr lang="en-CA" sz="90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Severe Storm</a:t>
                      </a:r>
                      <a:endParaRPr lang="en-CA" sz="90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5/31/1982</a:t>
                      </a:r>
                      <a:endParaRPr lang="en-CA" sz="90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6/10/1982</a:t>
                      </a:r>
                      <a:endParaRPr lang="en-CA" sz="90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$479.9</a:t>
                      </a:r>
                      <a:endParaRPr lang="en-CA" sz="90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$1574.2</a:t>
                      </a:r>
                      <a:endParaRPr lang="en-CA" sz="90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30</a:t>
                      </a:r>
                      <a:endParaRPr lang="en-CA" sz="90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4477819"/>
                  </a:ext>
                </a:extLst>
              </a:tr>
            </a:tbl>
          </a:graphicData>
        </a:graphic>
      </p:graphicFrame>
      <p:sp>
        <p:nvSpPr>
          <p:cNvPr id="6" name="&quot;Not Allowed&quot; Symbol 5">
            <a:extLst>
              <a:ext uri="{FF2B5EF4-FFF2-40B4-BE49-F238E27FC236}">
                <a16:creationId xmlns:a16="http://schemas.microsoft.com/office/drawing/2014/main" id="{3376F82D-403B-A50F-171B-1100F5706CFA}"/>
              </a:ext>
            </a:extLst>
          </p:cNvPr>
          <p:cNvSpPr/>
          <p:nvPr/>
        </p:nvSpPr>
        <p:spPr>
          <a:xfrm>
            <a:off x="5437539" y="1274140"/>
            <a:ext cx="691035" cy="621233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7" name="&quot;Not Allowed&quot; Symbol 6">
            <a:extLst>
              <a:ext uri="{FF2B5EF4-FFF2-40B4-BE49-F238E27FC236}">
                <a16:creationId xmlns:a16="http://schemas.microsoft.com/office/drawing/2014/main" id="{D32235F5-CA66-5155-5457-C6A261EA0230}"/>
              </a:ext>
            </a:extLst>
          </p:cNvPr>
          <p:cNvSpPr/>
          <p:nvPr/>
        </p:nvSpPr>
        <p:spPr>
          <a:xfrm>
            <a:off x="7984131" y="1274140"/>
            <a:ext cx="691035" cy="621233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10" name="&quot;Not Allowed&quot; Symbol 9">
            <a:extLst>
              <a:ext uri="{FF2B5EF4-FFF2-40B4-BE49-F238E27FC236}">
                <a16:creationId xmlns:a16="http://schemas.microsoft.com/office/drawing/2014/main" id="{1CC4EDA1-93BB-98EB-FFA5-DE34A6BE6D4B}"/>
              </a:ext>
            </a:extLst>
          </p:cNvPr>
          <p:cNvSpPr/>
          <p:nvPr/>
        </p:nvSpPr>
        <p:spPr>
          <a:xfrm>
            <a:off x="2982387" y="1269512"/>
            <a:ext cx="691035" cy="621233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EC727FD2-9377-C809-4BC2-F52CCC7BBDEE}"/>
              </a:ext>
            </a:extLst>
          </p:cNvPr>
          <p:cNvSpPr/>
          <p:nvPr/>
        </p:nvSpPr>
        <p:spPr>
          <a:xfrm>
            <a:off x="4268362" y="2813001"/>
            <a:ext cx="607273" cy="621233"/>
          </a:xfrm>
          <a:prstGeom prst="down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32638328-6A50-7F86-09C3-3798EB0DAA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5482283"/>
              </p:ext>
            </p:extLst>
          </p:nvPr>
        </p:nvGraphicFramePr>
        <p:xfrm>
          <a:off x="1473308" y="3640583"/>
          <a:ext cx="6197380" cy="124246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39476">
                  <a:extLst>
                    <a:ext uri="{9D8B030D-6E8A-4147-A177-3AD203B41FA5}">
                      <a16:colId xmlns:a16="http://schemas.microsoft.com/office/drawing/2014/main" val="1928654304"/>
                    </a:ext>
                  </a:extLst>
                </a:gridCol>
                <a:gridCol w="1239476">
                  <a:extLst>
                    <a:ext uri="{9D8B030D-6E8A-4147-A177-3AD203B41FA5}">
                      <a16:colId xmlns:a16="http://schemas.microsoft.com/office/drawing/2014/main" val="1767633736"/>
                    </a:ext>
                  </a:extLst>
                </a:gridCol>
                <a:gridCol w="1239476">
                  <a:extLst>
                    <a:ext uri="{9D8B030D-6E8A-4147-A177-3AD203B41FA5}">
                      <a16:colId xmlns:a16="http://schemas.microsoft.com/office/drawing/2014/main" val="3503580634"/>
                    </a:ext>
                  </a:extLst>
                </a:gridCol>
                <a:gridCol w="1239476">
                  <a:extLst>
                    <a:ext uri="{9D8B030D-6E8A-4147-A177-3AD203B41FA5}">
                      <a16:colId xmlns:a16="http://schemas.microsoft.com/office/drawing/2014/main" val="4209859901"/>
                    </a:ext>
                  </a:extLst>
                </a:gridCol>
                <a:gridCol w="1239476">
                  <a:extLst>
                    <a:ext uri="{9D8B030D-6E8A-4147-A177-3AD203B41FA5}">
                      <a16:colId xmlns:a16="http://schemas.microsoft.com/office/drawing/2014/main" val="3177864505"/>
                    </a:ext>
                  </a:extLst>
                </a:gridCol>
              </a:tblGrid>
              <a:tr h="621233"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Name</a:t>
                      </a:r>
                      <a:endParaRPr lang="en-CA" b="1"/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Type of Disaster</a:t>
                      </a:r>
                      <a:endParaRPr lang="en-CA" b="1"/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Date</a:t>
                      </a:r>
                      <a:endParaRPr lang="en-CA" b="1"/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Cost</a:t>
                      </a:r>
                      <a:endParaRPr lang="en-CA" b="1"/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Count</a:t>
                      </a:r>
                      <a:endParaRPr lang="en-CA" b="1"/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2402833"/>
                  </a:ext>
                </a:extLst>
              </a:tr>
              <a:tr h="621233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Severe Storms (June 1982)</a:t>
                      </a:r>
                      <a:endParaRPr lang="en-CA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Severe Storm</a:t>
                      </a:r>
                      <a:endParaRPr lang="en-CA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1982</a:t>
                      </a:r>
                      <a:endParaRPr lang="en-CA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900"/>
                        <a:t>$1574.2</a:t>
                      </a:r>
                      <a:endParaRPr lang="en-CA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/>
                        <a:t>1</a:t>
                      </a:r>
                      <a:endParaRPr lang="en-CA" sz="900" b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254405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1778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0" grpId="0" animBg="1"/>
      <p:bldP spid="1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64D16A-6213-BD47-BEA4-A38BF144A5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0F677ED-1300-87F9-969E-0BE1C698C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Formatting - Monthly</a:t>
            </a:r>
            <a:endParaRPr lang="en-CA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CAAE6B4-128D-5441-45E4-A846E99859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4222685"/>
              </p:ext>
            </p:extLst>
          </p:nvPr>
        </p:nvGraphicFramePr>
        <p:xfrm>
          <a:off x="233834" y="1218997"/>
          <a:ext cx="8676332" cy="135275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39476">
                  <a:extLst>
                    <a:ext uri="{9D8B030D-6E8A-4147-A177-3AD203B41FA5}">
                      <a16:colId xmlns:a16="http://schemas.microsoft.com/office/drawing/2014/main" val="1907587251"/>
                    </a:ext>
                  </a:extLst>
                </a:gridCol>
                <a:gridCol w="1239476">
                  <a:extLst>
                    <a:ext uri="{9D8B030D-6E8A-4147-A177-3AD203B41FA5}">
                      <a16:colId xmlns:a16="http://schemas.microsoft.com/office/drawing/2014/main" val="1325556943"/>
                    </a:ext>
                  </a:extLst>
                </a:gridCol>
                <a:gridCol w="1239476">
                  <a:extLst>
                    <a:ext uri="{9D8B030D-6E8A-4147-A177-3AD203B41FA5}">
                      <a16:colId xmlns:a16="http://schemas.microsoft.com/office/drawing/2014/main" val="837748392"/>
                    </a:ext>
                  </a:extLst>
                </a:gridCol>
                <a:gridCol w="1239476">
                  <a:extLst>
                    <a:ext uri="{9D8B030D-6E8A-4147-A177-3AD203B41FA5}">
                      <a16:colId xmlns:a16="http://schemas.microsoft.com/office/drawing/2014/main" val="934373686"/>
                    </a:ext>
                  </a:extLst>
                </a:gridCol>
                <a:gridCol w="1239476">
                  <a:extLst>
                    <a:ext uri="{9D8B030D-6E8A-4147-A177-3AD203B41FA5}">
                      <a16:colId xmlns:a16="http://schemas.microsoft.com/office/drawing/2014/main" val="4117337195"/>
                    </a:ext>
                  </a:extLst>
                </a:gridCol>
                <a:gridCol w="1239476">
                  <a:extLst>
                    <a:ext uri="{9D8B030D-6E8A-4147-A177-3AD203B41FA5}">
                      <a16:colId xmlns:a16="http://schemas.microsoft.com/office/drawing/2014/main" val="1344237862"/>
                    </a:ext>
                  </a:extLst>
                </a:gridCol>
                <a:gridCol w="1239476">
                  <a:extLst>
                    <a:ext uri="{9D8B030D-6E8A-4147-A177-3AD203B41FA5}">
                      <a16:colId xmlns:a16="http://schemas.microsoft.com/office/drawing/2014/main" val="1750639406"/>
                    </a:ext>
                  </a:extLst>
                </a:gridCol>
              </a:tblGrid>
              <a:tr h="621233"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Name</a:t>
                      </a:r>
                      <a:endParaRPr lang="en-CA" b="1"/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Type of Disaster</a:t>
                      </a:r>
                      <a:endParaRPr lang="en-CA" b="1"/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Start Date</a:t>
                      </a:r>
                      <a:endParaRPr lang="en-CA" b="1"/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End Date</a:t>
                      </a:r>
                      <a:endParaRPr lang="en-CA" b="1"/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CPI-Unadjusted Cost</a:t>
                      </a:r>
                      <a:endParaRPr lang="en-CA" b="1"/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CPI-Adjusted Cost</a:t>
                      </a:r>
                      <a:endParaRPr lang="en-CA" b="1"/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Deaths</a:t>
                      </a:r>
                      <a:endParaRPr lang="en-CA" b="1"/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9608928"/>
                  </a:ext>
                </a:extLst>
              </a:tr>
              <a:tr h="621233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Severe Storms (June 1982)</a:t>
                      </a:r>
                      <a:endParaRPr lang="en-CA" sz="90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Severe Storm</a:t>
                      </a:r>
                      <a:endParaRPr lang="en-CA" sz="90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5/31/1982</a:t>
                      </a:r>
                      <a:endParaRPr lang="en-CA" sz="90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6/10/1982</a:t>
                      </a:r>
                      <a:endParaRPr lang="en-CA" sz="90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$479.9</a:t>
                      </a:r>
                      <a:endParaRPr lang="en-CA" sz="90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$1574.2</a:t>
                      </a:r>
                      <a:endParaRPr lang="en-CA" sz="90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30</a:t>
                      </a:r>
                      <a:endParaRPr lang="en-CA" sz="90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4477819"/>
                  </a:ext>
                </a:extLst>
              </a:tr>
            </a:tbl>
          </a:graphicData>
        </a:graphic>
      </p:graphicFrame>
      <p:sp>
        <p:nvSpPr>
          <p:cNvPr id="6" name="&quot;Not Allowed&quot; Symbol 5">
            <a:extLst>
              <a:ext uri="{FF2B5EF4-FFF2-40B4-BE49-F238E27FC236}">
                <a16:creationId xmlns:a16="http://schemas.microsoft.com/office/drawing/2014/main" id="{DF8B2B4C-3701-FBAB-9217-E6A39D5E549E}"/>
              </a:ext>
            </a:extLst>
          </p:cNvPr>
          <p:cNvSpPr/>
          <p:nvPr/>
        </p:nvSpPr>
        <p:spPr>
          <a:xfrm>
            <a:off x="5437539" y="1274140"/>
            <a:ext cx="691035" cy="621233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7" name="&quot;Not Allowed&quot; Symbol 6">
            <a:extLst>
              <a:ext uri="{FF2B5EF4-FFF2-40B4-BE49-F238E27FC236}">
                <a16:creationId xmlns:a16="http://schemas.microsoft.com/office/drawing/2014/main" id="{F442139F-ED71-8203-26ED-122B8CB7F2D2}"/>
              </a:ext>
            </a:extLst>
          </p:cNvPr>
          <p:cNvSpPr/>
          <p:nvPr/>
        </p:nvSpPr>
        <p:spPr>
          <a:xfrm>
            <a:off x="7984131" y="1274140"/>
            <a:ext cx="691035" cy="621233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FBC91D93-16CA-0E77-F821-9F2344E49EDD}"/>
              </a:ext>
            </a:extLst>
          </p:cNvPr>
          <p:cNvSpPr/>
          <p:nvPr/>
        </p:nvSpPr>
        <p:spPr>
          <a:xfrm>
            <a:off x="4268363" y="2708300"/>
            <a:ext cx="607273" cy="432770"/>
          </a:xfrm>
          <a:prstGeom prst="down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3317AEFB-39EC-7E82-4EA0-EDE59D7FF9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2434588"/>
              </p:ext>
            </p:extLst>
          </p:nvPr>
        </p:nvGraphicFramePr>
        <p:xfrm>
          <a:off x="1473310" y="3345722"/>
          <a:ext cx="6197380" cy="149801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39476">
                  <a:extLst>
                    <a:ext uri="{9D8B030D-6E8A-4147-A177-3AD203B41FA5}">
                      <a16:colId xmlns:a16="http://schemas.microsoft.com/office/drawing/2014/main" val="1928654304"/>
                    </a:ext>
                  </a:extLst>
                </a:gridCol>
                <a:gridCol w="1239476">
                  <a:extLst>
                    <a:ext uri="{9D8B030D-6E8A-4147-A177-3AD203B41FA5}">
                      <a16:colId xmlns:a16="http://schemas.microsoft.com/office/drawing/2014/main" val="1767633736"/>
                    </a:ext>
                  </a:extLst>
                </a:gridCol>
                <a:gridCol w="1239476">
                  <a:extLst>
                    <a:ext uri="{9D8B030D-6E8A-4147-A177-3AD203B41FA5}">
                      <a16:colId xmlns:a16="http://schemas.microsoft.com/office/drawing/2014/main" val="3503580634"/>
                    </a:ext>
                  </a:extLst>
                </a:gridCol>
                <a:gridCol w="1239476">
                  <a:extLst>
                    <a:ext uri="{9D8B030D-6E8A-4147-A177-3AD203B41FA5}">
                      <a16:colId xmlns:a16="http://schemas.microsoft.com/office/drawing/2014/main" val="4209859901"/>
                    </a:ext>
                  </a:extLst>
                </a:gridCol>
                <a:gridCol w="1239476">
                  <a:extLst>
                    <a:ext uri="{9D8B030D-6E8A-4147-A177-3AD203B41FA5}">
                      <a16:colId xmlns:a16="http://schemas.microsoft.com/office/drawing/2014/main" val="3177864505"/>
                    </a:ext>
                  </a:extLst>
                </a:gridCol>
              </a:tblGrid>
              <a:tr h="403183"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Name</a:t>
                      </a:r>
                      <a:endParaRPr lang="en-CA" b="1"/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Type of Disaster</a:t>
                      </a:r>
                      <a:endParaRPr lang="en-CA" b="1"/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Date</a:t>
                      </a:r>
                      <a:endParaRPr lang="en-CA" b="1"/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Cost</a:t>
                      </a:r>
                      <a:endParaRPr lang="en-CA" b="1"/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Count</a:t>
                      </a:r>
                      <a:endParaRPr lang="en-CA" b="1"/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2402833"/>
                  </a:ext>
                </a:extLst>
              </a:tr>
              <a:tr h="476073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Severe Storms (June 1982)</a:t>
                      </a:r>
                      <a:endParaRPr lang="en-CA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Severe Storm</a:t>
                      </a:r>
                      <a:endParaRPr lang="en-CA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May 1982</a:t>
                      </a:r>
                      <a:endParaRPr lang="en-CA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900"/>
                        <a:t>$787.1</a:t>
                      </a:r>
                      <a:endParaRPr lang="en-CA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/>
                        <a:t>1</a:t>
                      </a:r>
                      <a:endParaRPr lang="en-CA" sz="900" b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84456361"/>
                  </a:ext>
                </a:extLst>
              </a:tr>
              <a:tr h="503781"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Severe Storms (June 1982)</a:t>
                      </a:r>
                      <a:endParaRPr lang="en-CA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Severe Storm</a:t>
                      </a:r>
                      <a:endParaRPr lang="en-CA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June 1982</a:t>
                      </a:r>
                      <a:endParaRPr lang="en-CA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900"/>
                        <a:t>$787.1</a:t>
                      </a:r>
                      <a:endParaRPr lang="en-CA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/>
                        <a:t>1</a:t>
                      </a:r>
                      <a:endParaRPr lang="en-CA" sz="900" b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76511315"/>
                  </a:ext>
                </a:extLst>
              </a:tr>
            </a:tbl>
          </a:graphicData>
        </a:graphic>
      </p:graphicFrame>
      <p:sp>
        <p:nvSpPr>
          <p:cNvPr id="8" name="Oval 7">
            <a:extLst>
              <a:ext uri="{FF2B5EF4-FFF2-40B4-BE49-F238E27FC236}">
                <a16:creationId xmlns:a16="http://schemas.microsoft.com/office/drawing/2014/main" id="{1A066CCC-2144-D0A6-E7BE-88F8AC46EB5B}"/>
              </a:ext>
            </a:extLst>
          </p:cNvPr>
          <p:cNvSpPr/>
          <p:nvPr/>
        </p:nvSpPr>
        <p:spPr>
          <a:xfrm>
            <a:off x="5144371" y="3268891"/>
            <a:ext cx="1347169" cy="1651675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47183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1" grpId="0" animBg="1"/>
      <p:bldP spid="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7C934-B2E8-8216-421E-F33F812D2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Dealing with Outliers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D1ECD4-F0C3-F905-EF0A-D55B48C35F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700" y="1674975"/>
            <a:ext cx="4887621" cy="2893899"/>
          </a:xfrm>
        </p:spPr>
        <p:txBody>
          <a:bodyPr>
            <a:normAutofit lnSpcReduction="10000"/>
          </a:bodyPr>
          <a:lstStyle/>
          <a:p>
            <a:r>
              <a:rPr lang="en-US"/>
              <a:t>We decided on keeping all outliers from both cost and counts</a:t>
            </a:r>
          </a:p>
          <a:p>
            <a:endParaRPr lang="en-US"/>
          </a:p>
          <a:p>
            <a:r>
              <a:rPr lang="en-US"/>
              <a:t>Nearly all cost outliers were associated with tropical storms (hurricanes)</a:t>
            </a:r>
          </a:p>
          <a:p>
            <a:endParaRPr lang="en-US"/>
          </a:p>
          <a:p>
            <a:r>
              <a:rPr lang="en-US"/>
              <a:t>We believe this data is important for forecasting events that only occur once every few years</a:t>
            </a:r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3356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CBE78B-4907-5E2E-DD59-E9FA21620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Dealing with Null / Missing Values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89A12B-2B64-645B-8121-BEA38E94CD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Some time periods did not contain any $1 billion disasters</a:t>
            </a:r>
          </a:p>
          <a:p>
            <a:endParaRPr lang="en-US"/>
          </a:p>
          <a:p>
            <a:r>
              <a:rPr lang="en-US"/>
              <a:t>R disregarded these values when making charts</a:t>
            </a:r>
          </a:p>
          <a:p>
            <a:endParaRPr lang="en-US"/>
          </a:p>
          <a:p>
            <a:r>
              <a:rPr lang="en-US"/>
              <a:t>These values were transformed to equal 0</a:t>
            </a:r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3746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E6744F-BA60-6F63-D710-AF669AD295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400" y="1621800"/>
            <a:ext cx="4191600" cy="1899900"/>
          </a:xfrm>
        </p:spPr>
        <p:txBody>
          <a:bodyPr/>
          <a:lstStyle/>
          <a:p>
            <a:pPr algn="l"/>
            <a:r>
              <a:rPr lang="en-US"/>
              <a:t>Monthly Data Analysis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472333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>
            <a:spLocks noGrp="1"/>
          </p:cNvSpPr>
          <p:nvPr>
            <p:ph type="title"/>
          </p:nvPr>
        </p:nvSpPr>
        <p:spPr>
          <a:xfrm>
            <a:off x="311700" y="158676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Group Introduction</a:t>
            </a:r>
            <a:endParaRPr/>
          </a:p>
        </p:txBody>
      </p:sp>
      <p:sp>
        <p:nvSpPr>
          <p:cNvPr id="85" name="Google Shape;85;p17"/>
          <p:cNvSpPr txBox="1"/>
          <p:nvPr/>
        </p:nvSpPr>
        <p:spPr>
          <a:xfrm>
            <a:off x="728699" y="3538256"/>
            <a:ext cx="1953900" cy="36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Justin Hay</a:t>
            </a:r>
            <a:endParaRPr sz="1200" b="1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86" name="Google Shape;86;p17"/>
          <p:cNvSpPr txBox="1"/>
          <p:nvPr/>
        </p:nvSpPr>
        <p:spPr>
          <a:xfrm>
            <a:off x="3595050" y="3538256"/>
            <a:ext cx="1953900" cy="36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Mohamed Reda Jahouri</a:t>
            </a:r>
            <a:endParaRPr sz="1200" b="1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87" name="Google Shape;87;p17"/>
          <p:cNvSpPr txBox="1"/>
          <p:nvPr/>
        </p:nvSpPr>
        <p:spPr>
          <a:xfrm>
            <a:off x="6482665" y="3532351"/>
            <a:ext cx="1953900" cy="36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Tijn</a:t>
            </a:r>
            <a:endParaRPr sz="1200" b="1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88" name="Google Shape;88;p17"/>
          <p:cNvSpPr txBox="1"/>
          <p:nvPr/>
        </p:nvSpPr>
        <p:spPr>
          <a:xfrm>
            <a:off x="728699" y="3839339"/>
            <a:ext cx="1953900" cy="696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4th year BTM and Analytics student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89" name="Google Shape;89;p17"/>
          <p:cNvSpPr txBox="1"/>
          <p:nvPr/>
        </p:nvSpPr>
        <p:spPr>
          <a:xfrm>
            <a:off x="3595050" y="3839340"/>
            <a:ext cx="1953900" cy="6965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4th year BTM student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Minor in Comp Sci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90" name="Google Shape;90;p17"/>
          <p:cNvSpPr txBox="1"/>
          <p:nvPr/>
        </p:nvSpPr>
        <p:spPr>
          <a:xfrm>
            <a:off x="6482665" y="3839340"/>
            <a:ext cx="1953900" cy="6965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4th year Intl. Exchange (Econometrics and Operations Research)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2" name="Picture 4" descr="Your profile picture">
            <a:extLst>
              <a:ext uri="{FF2B5EF4-FFF2-40B4-BE49-F238E27FC236}">
                <a16:creationId xmlns:a16="http://schemas.microsoft.com/office/drawing/2014/main" id="{19EEC581-7A3E-44BE-4755-E6618DAF13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31679" y="1698956"/>
            <a:ext cx="1597565" cy="1647190"/>
          </a:xfrm>
          <a:prstGeom prst="rect">
            <a:avLst/>
          </a:prstGeom>
          <a:ln w="127000" cap="sq">
            <a:solidFill>
              <a:schemeClr val="accent5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person with curly hair and a beard&#10;&#10;Description automatically generated">
            <a:extLst>
              <a:ext uri="{FF2B5EF4-FFF2-40B4-BE49-F238E27FC236}">
                <a16:creationId xmlns:a16="http://schemas.microsoft.com/office/drawing/2014/main" id="{C69B2A11-D166-BBFF-6357-F43DAB4726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7777" y="1742824"/>
            <a:ext cx="1749710" cy="1657851"/>
          </a:xfrm>
          <a:prstGeom prst="rect">
            <a:avLst/>
          </a:prstGeom>
          <a:ln w="127000" cap="sq">
            <a:solidFill>
              <a:schemeClr val="bg2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3" name="Picture 2" descr="A person wearing sunglasses and a red turtleneck&#10;&#10;Description automatically generated">
            <a:extLst>
              <a:ext uri="{FF2B5EF4-FFF2-40B4-BE49-F238E27FC236}">
                <a16:creationId xmlns:a16="http://schemas.microsoft.com/office/drawing/2014/main" id="{20C6F79D-DECE-9820-3BDA-A9EFB2E01B9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-2500" t="25977" r="8650" b="18161"/>
          <a:stretch/>
        </p:blipFill>
        <p:spPr>
          <a:xfrm>
            <a:off x="6485810" y="1697752"/>
            <a:ext cx="1812428" cy="1664208"/>
          </a:xfrm>
          <a:prstGeom prst="rect">
            <a:avLst/>
          </a:prstGeom>
          <a:ln w="127000" cap="sq">
            <a:solidFill>
              <a:schemeClr val="accent3">
                <a:lumMod val="50000"/>
              </a:schemeClr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C526521-9A81-C782-7118-6B472C5A2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Overview -  Monthly Counts</a:t>
            </a:r>
            <a:endParaRPr lang="en-CA" dirty="0"/>
          </a:p>
        </p:txBody>
      </p:sp>
      <p:pic>
        <p:nvPicPr>
          <p:cNvPr id="17" name="Picture 16" descr="A graph showing the number of months&#10;&#10;Description automatically generated with medium confidence">
            <a:extLst>
              <a:ext uri="{FF2B5EF4-FFF2-40B4-BE49-F238E27FC236}">
                <a16:creationId xmlns:a16="http://schemas.microsoft.com/office/drawing/2014/main" id="{1760CF5A-9E12-D0AA-E6DC-640E8C3A1A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620" y="1230617"/>
            <a:ext cx="5593321" cy="346785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69EE1A7-13BD-0DB3-87AB-7BA06431D4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2941" y="928620"/>
            <a:ext cx="2654796" cy="202226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770EF46-8E6C-C1CA-EEB1-C2C483D8A1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2941" y="2950882"/>
            <a:ext cx="2654796" cy="2022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6770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49967B-751C-5512-68CF-269CB785F5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DB0E49D-DFBB-C066-66F5-9DF19D2F81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Overview – Monthly Costs</a:t>
            </a:r>
            <a:endParaRPr lang="en-CA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05417D9-D8EC-23E7-C5FF-594C7EAB79F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79620" y="1352911"/>
            <a:ext cx="5593321" cy="322326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3FBBF63-3EB5-2024-D952-FCF92DC6A50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776084" y="928620"/>
            <a:ext cx="2648510" cy="202226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3900B31-34BD-CE7A-2E2A-8B5082A4350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774771" y="2950882"/>
            <a:ext cx="2651136" cy="2022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044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5F27CC-3A4A-E15D-9DA4-BB592C5632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Classical Decomposition – Monthly Counts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2E41B77-CF0C-02BC-ED4C-FD7185D073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11700" y="1369170"/>
            <a:ext cx="5326888" cy="332930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3627A88-BF33-D5A2-5F53-A8F08684B72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805624" y="1722551"/>
            <a:ext cx="3026676" cy="2931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2386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1B37C6-C3F0-F745-E7EC-A866DB87AE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Classical Decomposition – Monthly Counts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C33C89-4A4A-45BA-C8E0-6E67965D8C5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/>
              <a:t>What times of year are specific disasters more common?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88246FC-DECB-3A3F-278A-E381CB8CCB8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11476" y="1542514"/>
            <a:ext cx="4260299" cy="324523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88EFCA4-D715-635E-AF96-BE38551CA3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542514"/>
            <a:ext cx="4260300" cy="3245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3943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EE3DDF-AD02-930C-D012-968C09E64A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468D0-F599-8D39-3831-28D2453A1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Classical Decomposition – Monthly Costs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2FB176C-D1E2-0BB0-0836-4EA4A8C65C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/>
        </p:blipFill>
        <p:spPr>
          <a:xfrm>
            <a:off x="311700" y="1369170"/>
            <a:ext cx="5326888" cy="332930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3CA450D-FBDE-49E0-E5BD-C4DB09A05D3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805624" y="1722551"/>
            <a:ext cx="3026676" cy="2931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7385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3BB1860-1C2C-918B-C3D5-56AD35DB2B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Classical Decomposition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01E156C-3436-C00A-C2B6-A369EA7B524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/>
              <a:t>Is there a correlation between disaster types and cost?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9FDCC3-F327-F4B6-3C4C-CD534CAED5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6542" y="1359636"/>
            <a:ext cx="5990915" cy="3744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8100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5310A2-2BB4-1715-93FC-2EE614B419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STL Decomposition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591199-58DC-C75E-FC2D-8BFE0883B0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00" y="1420453"/>
            <a:ext cx="5210538" cy="32565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9FE3004-4154-E311-DAF0-2D8CF071B31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720717" y="1475215"/>
            <a:ext cx="3310062" cy="3223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6714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83AC2F-7F01-5B2B-1294-263A10532A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STL Decomposition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875277-7153-35F8-EDA1-1C24CB7DFB4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/>
              <a:t>Is Seasonality changing over time?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4F3A27-7D58-6B1D-7E52-2F292B005A8D}"/>
              </a:ext>
            </a:extLst>
          </p:cNvPr>
          <p:cNvSpPr txBox="1"/>
          <p:nvPr/>
        </p:nvSpPr>
        <p:spPr>
          <a:xfrm>
            <a:off x="4033656" y="4493787"/>
            <a:ext cx="1076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>
                <a:latin typeface="+mn-lt"/>
                <a:hlinkClick r:id="rId2"/>
              </a:rPr>
              <a:t>Chart</a:t>
            </a:r>
            <a:endParaRPr lang="en-US" sz="1800">
              <a:latin typeface="+mn-lt"/>
            </a:endParaRPr>
          </a:p>
        </p:txBody>
      </p:sp>
      <p:pic>
        <p:nvPicPr>
          <p:cNvPr id="7" name="Picture 6" descr="A graph with colored lines&#10;&#10;Description automatically generated">
            <a:extLst>
              <a:ext uri="{FF2B5EF4-FFF2-40B4-BE49-F238E27FC236}">
                <a16:creationId xmlns:a16="http://schemas.microsoft.com/office/drawing/2014/main" id="{C04C2B26-FF8A-8B99-57C8-B94F575F30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3146" y="1321811"/>
            <a:ext cx="3277708" cy="3171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1863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6AC2C7-89A9-0A78-B0E0-19AD5E3517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399" y="1621800"/>
            <a:ext cx="5699125" cy="1899900"/>
          </a:xfrm>
        </p:spPr>
        <p:txBody>
          <a:bodyPr>
            <a:normAutofit fontScale="90000"/>
          </a:bodyPr>
          <a:lstStyle/>
          <a:p>
            <a:pPr algn="l"/>
            <a:r>
              <a:rPr lang="en-US"/>
              <a:t>Yearly Data Analysis: Disaster Counts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060135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704719-57FA-6FB0-119B-50D186558A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E32231-BF08-6128-7C30-11007080B9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</p:spPr>
        <p:txBody>
          <a:bodyPr wrap="square" anchor="ctr">
            <a:normAutofit/>
          </a:bodyPr>
          <a:lstStyle/>
          <a:p>
            <a:r>
              <a:rPr lang="en-US"/>
              <a:t>Yearly Counts:</a:t>
            </a:r>
          </a:p>
        </p:txBody>
      </p:sp>
      <p:pic>
        <p:nvPicPr>
          <p:cNvPr id="8" name="Picture 7" descr="A graph showing the growth of a number of years&#10;&#10;Description automatically generated">
            <a:extLst>
              <a:ext uri="{FF2B5EF4-FFF2-40B4-BE49-F238E27FC236}">
                <a16:creationId xmlns:a16="http://schemas.microsoft.com/office/drawing/2014/main" id="{B955B5B1-EC41-7F47-7810-EE9F901C85D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560" b="3"/>
          <a:stretch/>
        </p:blipFill>
        <p:spPr>
          <a:xfrm>
            <a:off x="628650" y="1458913"/>
            <a:ext cx="3752850" cy="3264408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332EA81-8FCF-F309-7471-D3F9A2FE8E9C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rcRect r="1417" b="-2"/>
          <a:stretch/>
        </p:blipFill>
        <p:spPr>
          <a:xfrm>
            <a:off x="4762500" y="1458913"/>
            <a:ext cx="3752850" cy="3264408"/>
          </a:xfrm>
          <a:noFill/>
        </p:spPr>
      </p:pic>
    </p:spTree>
    <p:extLst>
      <p:ext uri="{BB962C8B-B14F-4D97-AF65-F5344CB8AC3E}">
        <p14:creationId xmlns:p14="http://schemas.microsoft.com/office/powerpoint/2010/main" val="28874462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8"/>
          <p:cNvSpPr txBox="1">
            <a:spLocks noGrp="1"/>
          </p:cNvSpPr>
          <p:nvPr>
            <p:ph type="title"/>
          </p:nvPr>
        </p:nvSpPr>
        <p:spPr>
          <a:xfrm>
            <a:off x="792480" y="3949520"/>
            <a:ext cx="242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/>
              <a:t>Agenda</a:t>
            </a:r>
            <a:endParaRPr sz="4000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023D25D8-845A-920F-81A6-71B430D6881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25252995"/>
              </p:ext>
            </p:extLst>
          </p:nvPr>
        </p:nvGraphicFramePr>
        <p:xfrm>
          <a:off x="792480" y="179490"/>
          <a:ext cx="7559040" cy="40563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FE09A-8788-53A9-0611-3FC114D6E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</p:spPr>
        <p:txBody>
          <a:bodyPr wrap="square" anchor="ctr">
            <a:normAutofit/>
          </a:bodyPr>
          <a:lstStyle/>
          <a:p>
            <a:r>
              <a:rPr lang="en-US"/>
              <a:t>Prediction Models: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AD7B220-4E20-C36A-6E10-5B7FF08A956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57" r="3" b="3"/>
          <a:stretch/>
        </p:blipFill>
        <p:spPr>
          <a:xfrm>
            <a:off x="91331" y="1444899"/>
            <a:ext cx="3053514" cy="26553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08C4CB7-961C-8BF2-868C-9D40285C6B5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-1" b="16"/>
          <a:stretch/>
        </p:blipFill>
        <p:spPr>
          <a:xfrm>
            <a:off x="6176210" y="1458913"/>
            <a:ext cx="2970799" cy="26553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68BA003-1326-86CA-AC46-D24D27B8578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537" r="654" b="-1118"/>
          <a:stretch/>
        </p:blipFill>
        <p:spPr>
          <a:xfrm>
            <a:off x="3142727" y="1455987"/>
            <a:ext cx="2957360" cy="2655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2383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85EEE2BE-0442-98F8-A5BB-093D6BB15E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286" y="419306"/>
            <a:ext cx="3752850" cy="864656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BFFDBF9-E67B-C9BA-1A02-3C38DB4433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4197" y="425302"/>
            <a:ext cx="5002302" cy="4292896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6A9B4D62-8888-4C11-6181-7AE02248E375}"/>
              </a:ext>
            </a:extLst>
          </p:cNvPr>
          <p:cNvSpPr/>
          <p:nvPr/>
        </p:nvSpPr>
        <p:spPr>
          <a:xfrm>
            <a:off x="59743" y="1153546"/>
            <a:ext cx="284025" cy="137955"/>
          </a:xfrm>
          <a:prstGeom prst="rightArrow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DB4199B-8125-BA1B-DDC9-F2111B3C32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705" y="1605565"/>
            <a:ext cx="3632160" cy="3111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2032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8D0159-72F3-4379-C28E-824F5F87E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Improved Model (Beyond the scope)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012825-B7A5-45F8-A961-3E8A5441DFC9}"/>
              </a:ext>
            </a:extLst>
          </p:cNvPr>
          <p:cNvSpPr txBox="1"/>
          <p:nvPr/>
        </p:nvSpPr>
        <p:spPr>
          <a:xfrm>
            <a:off x="205451" y="1199668"/>
            <a:ext cx="842202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b="1" dirty="0">
                <a:latin typeface="+mj-lt"/>
                <a:cs typeface="Times New Roman"/>
              </a:rPr>
              <a:t>Disaster Count at time t=β0​+β1​⋅(Trend at time t)+β2​⋅(Lag 1 at time t)+β3​⋅(Lag 2 at time t)+β4​⋅(Lag 3 at time t)+β5​⋅(Lag 1 at time </a:t>
            </a:r>
            <a:r>
              <a:rPr lang="en-US" sz="1200" b="1" dirty="0" err="1">
                <a:latin typeface="+mj-lt"/>
                <a:cs typeface="Times New Roman"/>
              </a:rPr>
              <a:t>t×Trend</a:t>
            </a:r>
            <a:r>
              <a:rPr lang="en-US" sz="1200" b="1" dirty="0">
                <a:latin typeface="+mj-lt"/>
                <a:cs typeface="Times New Roman"/>
              </a:rPr>
              <a:t> at time t)+β6​⋅(Lag 2 at time </a:t>
            </a:r>
            <a:r>
              <a:rPr lang="en-US" sz="1200" b="1" dirty="0" err="1">
                <a:latin typeface="+mj-lt"/>
                <a:cs typeface="Times New Roman"/>
              </a:rPr>
              <a:t>t×Trend</a:t>
            </a:r>
            <a:r>
              <a:rPr lang="en-US" sz="1200" b="1" dirty="0">
                <a:latin typeface="+mj-lt"/>
                <a:cs typeface="Times New Roman"/>
              </a:rPr>
              <a:t> at time t)+ϵ_t</a:t>
            </a:r>
            <a:endParaRPr lang="en-US" dirty="0">
              <a:latin typeface="+mj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ABCDA5-1E1F-9E49-5E82-9E7322BAB6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423" y="1816441"/>
            <a:ext cx="3571634" cy="3058731"/>
          </a:xfrm>
          <a:prstGeom prst="rect">
            <a:avLst/>
          </a:prstGeom>
        </p:spPr>
      </p:pic>
      <p:pic>
        <p:nvPicPr>
          <p:cNvPr id="6" name="Picture 5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09FD2EB0-9A05-8833-451B-2C83272378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8909" y="4336932"/>
            <a:ext cx="3076575" cy="6381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2A8CB4A-563A-7CBB-16FE-09726F42A5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7580" y="1814848"/>
            <a:ext cx="3334808" cy="2343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9304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E8BCF6-AFE8-6F4B-3367-75B4859929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021D1-0E8E-262E-CEA8-70B99DF00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399" y="1621800"/>
            <a:ext cx="5933903" cy="1899900"/>
          </a:xfrm>
        </p:spPr>
        <p:txBody>
          <a:bodyPr>
            <a:normAutofit fontScale="90000"/>
          </a:bodyPr>
          <a:lstStyle/>
          <a:p>
            <a:pPr algn="l"/>
            <a:r>
              <a:rPr lang="en-US"/>
              <a:t>Yearly Data Analysis: Disaster Costs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976922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528521-C2F5-F6C7-2DC5-01B17B7241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7806F14-C180-B362-C6F4-E93BEC3B2B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Overview – Yearly Costs</a:t>
            </a:r>
            <a:endParaRPr lang="en-CA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B862B7-BA26-033B-6BC5-9BE0CEDE55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00" y="1138160"/>
            <a:ext cx="5367940" cy="373040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48209C6-EE47-81A2-1C92-B32732FBA4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6242" y="670534"/>
            <a:ext cx="2654796" cy="228034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D764878-23CE-4341-F22D-E638F75E51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6241" y="2945196"/>
            <a:ext cx="2654797" cy="2055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2305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BE27BA-A51B-B6F3-3361-60B689388A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67C862B-BD15-43E8-586D-831D06D9F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STL Decomposition – Yearly Costs (Training Data)</a:t>
            </a:r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412217-FBA2-FCD0-8B27-A751721278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00" y="1163109"/>
            <a:ext cx="5456922" cy="383783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AFDF2C9-54E6-13B3-B856-9F0C7E0EB952}"/>
              </a:ext>
            </a:extLst>
          </p:cNvPr>
          <p:cNvSpPr txBox="1"/>
          <p:nvPr/>
        </p:nvSpPr>
        <p:spPr>
          <a:xfrm>
            <a:off x="5973063" y="3528346"/>
            <a:ext cx="256133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The data is non stationary because of an upwards trend.</a:t>
            </a:r>
          </a:p>
          <a:p>
            <a:endParaRPr lang="en-CA" dirty="0"/>
          </a:p>
          <a:p>
            <a:r>
              <a:rPr lang="en-CA" dirty="0"/>
              <a:t>From the ACF, there is no seasonality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B2B9FA5-35AA-1413-BCB9-E505341666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8621" y="1110707"/>
            <a:ext cx="2995749" cy="2332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17046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37F025-839E-A9CF-AE9C-A8D118C576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B19F132-A612-2172-6035-2EA58E3EC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5"/>
            <a:ext cx="8520600" cy="560815"/>
          </a:xfrm>
        </p:spPr>
        <p:txBody>
          <a:bodyPr>
            <a:normAutofit fontScale="90000"/>
          </a:bodyPr>
          <a:lstStyle/>
          <a:p>
            <a:r>
              <a:rPr lang="en-US" dirty="0"/>
              <a:t>Fitting the models – Yearly Costs (Training Data)</a:t>
            </a:r>
            <a:endParaRPr lang="en-C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8E22D4-8C6E-3F41-AF8A-7E0A29D8BD4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61810" b="23707"/>
          <a:stretch/>
        </p:blipFill>
        <p:spPr>
          <a:xfrm>
            <a:off x="634519" y="1548480"/>
            <a:ext cx="1667004" cy="11701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6F943EA-6A5E-E56E-DF2E-B0DCA103AA6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6698"/>
          <a:stretch/>
        </p:blipFill>
        <p:spPr>
          <a:xfrm>
            <a:off x="634519" y="3366420"/>
            <a:ext cx="1667004" cy="117013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A85319F-0AFF-187B-EA03-A2E75BD8A0A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33489"/>
          <a:stretch/>
        </p:blipFill>
        <p:spPr>
          <a:xfrm>
            <a:off x="3067668" y="1553981"/>
            <a:ext cx="4913576" cy="176071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FEF9D6C-D80A-A42E-89DD-7383A347D0D2}"/>
              </a:ext>
            </a:extLst>
          </p:cNvPr>
          <p:cNvSpPr txBox="1"/>
          <p:nvPr/>
        </p:nvSpPr>
        <p:spPr>
          <a:xfrm>
            <a:off x="1054127" y="1227093"/>
            <a:ext cx="8277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/>
              <a:t>ARIMA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F55AB37-2A29-575F-B2C9-38B7E58B5AA9}"/>
              </a:ext>
            </a:extLst>
          </p:cNvPr>
          <p:cNvSpPr txBox="1"/>
          <p:nvPr/>
        </p:nvSpPr>
        <p:spPr>
          <a:xfrm>
            <a:off x="1054126" y="2888286"/>
            <a:ext cx="8277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b="1" dirty="0"/>
              <a:t>ETS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A501162-DC0B-E770-5D2D-5AE4F5CA41FA}"/>
              </a:ext>
            </a:extLst>
          </p:cNvPr>
          <p:cNvSpPr txBox="1"/>
          <p:nvPr/>
        </p:nvSpPr>
        <p:spPr>
          <a:xfrm>
            <a:off x="4424270" y="1019251"/>
            <a:ext cx="20785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b="1" dirty="0"/>
              <a:t>(Simple) Linear Regression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1D98CE6-1F63-39C3-4C42-2BEBE2A848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7954" y="1895454"/>
            <a:ext cx="2124372" cy="15242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0123215-5A35-A491-9C2D-B7C341B4BF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33674" y="3816185"/>
            <a:ext cx="5027651" cy="96455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224519F-FA1F-184D-645F-0ACBECC6F68B}"/>
              </a:ext>
            </a:extLst>
          </p:cNvPr>
          <p:cNvSpPr txBox="1"/>
          <p:nvPr/>
        </p:nvSpPr>
        <p:spPr>
          <a:xfrm>
            <a:off x="3744884" y="3486446"/>
            <a:ext cx="30052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b="1" dirty="0"/>
              <a:t>Results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8563335-5E0E-8928-EE90-3E67A2D12468}"/>
              </a:ext>
            </a:extLst>
          </p:cNvPr>
          <p:cNvSpPr/>
          <p:nvPr/>
        </p:nvSpPr>
        <p:spPr>
          <a:xfrm>
            <a:off x="2867025" y="4367213"/>
            <a:ext cx="4894300" cy="12858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453296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C015E5-5F22-408F-AFEF-DBAE4DE408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4CB3E69-E19A-7907-0727-E79FA5F638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5"/>
            <a:ext cx="8520600" cy="560815"/>
          </a:xfrm>
        </p:spPr>
        <p:txBody>
          <a:bodyPr>
            <a:normAutofit fontScale="90000"/>
          </a:bodyPr>
          <a:lstStyle/>
          <a:p>
            <a:r>
              <a:rPr lang="en-US" dirty="0"/>
              <a:t>Forecasting – Yearly Costs </a:t>
            </a:r>
            <a:endParaRPr lang="en-CA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2422C15-694C-1FFA-2AA4-C007EA1C86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01" y="1108074"/>
            <a:ext cx="4289328" cy="33510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1403821-9C27-70CD-9956-AA38FD12EF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7453" y="1108074"/>
            <a:ext cx="4309351" cy="3351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83245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C29005-555A-84C2-50A0-7BC06CEB63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00CA4F9-D27D-E96E-5A2F-AF5EEE35DE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5"/>
            <a:ext cx="8520600" cy="560815"/>
          </a:xfrm>
        </p:spPr>
        <p:txBody>
          <a:bodyPr>
            <a:normAutofit fontScale="90000"/>
          </a:bodyPr>
          <a:lstStyle/>
          <a:p>
            <a:r>
              <a:rPr lang="en-US" dirty="0"/>
              <a:t>Results: Forecasting – Yearly Costs </a:t>
            </a:r>
            <a:endParaRPr lang="en-C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36826A-1AFD-5C1A-8297-CF351CDD96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9885" y="1166548"/>
            <a:ext cx="2521575" cy="198123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8545BEA-4369-EB98-E121-0972DBC5F6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4116" y="1187752"/>
            <a:ext cx="2521575" cy="196003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66FFD32-30E6-3B10-87F0-DF6D1EFE2D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700" y="1187752"/>
            <a:ext cx="2483896" cy="196003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FF09285-7F9E-AF18-DC5C-BC93D016AB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884" y="3639959"/>
            <a:ext cx="7503561" cy="133622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D605D9A-E187-17F0-C0D8-25638426C1A9}"/>
              </a:ext>
            </a:extLst>
          </p:cNvPr>
          <p:cNvSpPr txBox="1"/>
          <p:nvPr/>
        </p:nvSpPr>
        <p:spPr>
          <a:xfrm>
            <a:off x="2593416" y="3329697"/>
            <a:ext cx="30052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b="1" dirty="0"/>
              <a:t>Results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D9C430B-4946-D56E-932D-0EA32783C0BD}"/>
              </a:ext>
            </a:extLst>
          </p:cNvPr>
          <p:cNvSpPr/>
          <p:nvPr/>
        </p:nvSpPr>
        <p:spPr>
          <a:xfrm>
            <a:off x="711966" y="4675615"/>
            <a:ext cx="7136634" cy="1783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02723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94AF73-3697-BF58-03FC-53D7467C33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B4B5D47-4B4C-4AAA-6DF3-F6E25831D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5"/>
            <a:ext cx="8520600" cy="560815"/>
          </a:xfrm>
        </p:spPr>
        <p:txBody>
          <a:bodyPr>
            <a:normAutofit fontScale="90000"/>
          </a:bodyPr>
          <a:lstStyle/>
          <a:p>
            <a:r>
              <a:rPr lang="en-US" dirty="0"/>
              <a:t>Improving Linear Regression – Yearly Costs</a:t>
            </a:r>
            <a:endParaRPr lang="en-CA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8F7B1C1-773A-7633-AF20-57491B6A4888}"/>
              </a:ext>
            </a:extLst>
          </p:cNvPr>
          <p:cNvSpPr txBox="1"/>
          <p:nvPr/>
        </p:nvSpPr>
        <p:spPr>
          <a:xfrm>
            <a:off x="3069384" y="3424948"/>
            <a:ext cx="30052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b="1" dirty="0"/>
              <a:t>Results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6A23A6-FE5E-4C3D-4EBE-D71C02F3D6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88" y="1022461"/>
            <a:ext cx="8945223" cy="96215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F42203B-83C2-D1D3-1628-38F266B0AA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2775" y="2080267"/>
            <a:ext cx="5787061" cy="1129426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2D1DC997-A196-4EB7-6C1F-AB5C051E6306}"/>
              </a:ext>
            </a:extLst>
          </p:cNvPr>
          <p:cNvSpPr/>
          <p:nvPr/>
        </p:nvSpPr>
        <p:spPr>
          <a:xfrm>
            <a:off x="6398826" y="2975574"/>
            <a:ext cx="259217" cy="12508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C39F2D1-E89B-71D2-B18B-1C9A523F944C}"/>
              </a:ext>
            </a:extLst>
          </p:cNvPr>
          <p:cNvCxnSpPr/>
          <p:nvPr/>
        </p:nvCxnSpPr>
        <p:spPr>
          <a:xfrm>
            <a:off x="5518785" y="1352550"/>
            <a:ext cx="100965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BD558BBB-BA41-7F75-36B8-82E6CF355C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700" y="3732725"/>
            <a:ext cx="8332810" cy="1105975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22CB6868-80EB-2CAE-08A6-70F8FDF9712B}"/>
              </a:ext>
            </a:extLst>
          </p:cNvPr>
          <p:cNvSpPr/>
          <p:nvPr/>
        </p:nvSpPr>
        <p:spPr>
          <a:xfrm>
            <a:off x="222250" y="4272474"/>
            <a:ext cx="8332810" cy="2804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7B09BF7-C459-263E-CDD6-5B7990C165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700" y="2151524"/>
            <a:ext cx="2167171" cy="1389212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78414B78-D75C-ED49-73A2-4A8490265D1A}"/>
              </a:ext>
            </a:extLst>
          </p:cNvPr>
          <p:cNvSpPr txBox="1"/>
          <p:nvPr/>
        </p:nvSpPr>
        <p:spPr>
          <a:xfrm>
            <a:off x="-107330" y="1853167"/>
            <a:ext cx="300523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050" b="1" dirty="0"/>
              <a:t>US Temperature Data</a:t>
            </a:r>
          </a:p>
        </p:txBody>
      </p: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4DEB7690-75E5-87B9-DBB8-DBC93AE0935C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2220318" y="2114723"/>
            <a:ext cx="897965" cy="457200"/>
          </a:xfrm>
          <a:prstGeom prst="bentConnector3">
            <a:avLst>
              <a:gd name="adj1" fmla="val 99854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9665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/>
          <p:cNvSpPr txBox="1">
            <a:spLocks noGrp="1"/>
          </p:cNvSpPr>
          <p:nvPr>
            <p:ph type="title"/>
          </p:nvPr>
        </p:nvSpPr>
        <p:spPr>
          <a:xfrm>
            <a:off x="380400" y="1703070"/>
            <a:ext cx="4191600" cy="189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Climate Disaster Overview</a:t>
            </a:r>
            <a:endParaRPr sz="520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386D3E-4F26-4691-D7B9-2CC073C746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6B52ED7-C03E-C265-7AE4-87BB6C5FA6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5"/>
            <a:ext cx="8520600" cy="560815"/>
          </a:xfrm>
        </p:spPr>
        <p:txBody>
          <a:bodyPr>
            <a:normAutofit fontScale="90000"/>
          </a:bodyPr>
          <a:lstStyle/>
          <a:p>
            <a:r>
              <a:rPr lang="en-US" dirty="0"/>
              <a:t>Linear Regression Forecast – Yearly Costs</a:t>
            </a:r>
            <a:endParaRPr lang="en-C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99B097-4E38-4574-8A07-7D0FE21767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00" y="996627"/>
            <a:ext cx="3698325" cy="25524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7B5B9DA-9D52-FF59-9E9C-B12C0329D6E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654"/>
          <a:stretch/>
        </p:blipFill>
        <p:spPr>
          <a:xfrm>
            <a:off x="4946185" y="1005840"/>
            <a:ext cx="3698325" cy="254328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791255B-90E0-F31A-97D2-6527E62925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6934" y="3950326"/>
            <a:ext cx="4753638" cy="93358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107EDEB-4B7A-0EA7-13E4-FBB4520D67B2}"/>
              </a:ext>
            </a:extLst>
          </p:cNvPr>
          <p:cNvSpPr txBox="1"/>
          <p:nvPr/>
        </p:nvSpPr>
        <p:spPr>
          <a:xfrm>
            <a:off x="2695201" y="3497798"/>
            <a:ext cx="30052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b="1" dirty="0"/>
              <a:t>Results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B63D932-8D15-B410-F10C-CC7C202750F3}"/>
              </a:ext>
            </a:extLst>
          </p:cNvPr>
          <p:cNvSpPr/>
          <p:nvPr/>
        </p:nvSpPr>
        <p:spPr>
          <a:xfrm flipV="1">
            <a:off x="1936934" y="4552948"/>
            <a:ext cx="4753638" cy="1455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4401717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8A27E4A-299C-C93A-67D7-5409288364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84948847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6FF82E-3FEB-66B9-A123-02D04755A8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2C902E53-BC25-E59B-EA82-5A88BC2B28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4394021"/>
              </p:ext>
            </p:extLst>
          </p:nvPr>
        </p:nvGraphicFramePr>
        <p:xfrm>
          <a:off x="689250" y="345440"/>
          <a:ext cx="7728500" cy="39966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Title 9">
            <a:extLst>
              <a:ext uri="{FF2B5EF4-FFF2-40B4-BE49-F238E27FC236}">
                <a16:creationId xmlns:a16="http://schemas.microsoft.com/office/drawing/2014/main" id="{03226DD7-A7B2-B5CF-33BA-12D26539F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9640" y="4444255"/>
            <a:ext cx="7284720" cy="692895"/>
          </a:xfrm>
        </p:spPr>
        <p:txBody>
          <a:bodyPr>
            <a:normAutofit/>
          </a:bodyPr>
          <a:lstStyle/>
          <a:p>
            <a:pPr algn="ctr"/>
            <a:r>
              <a:rPr lang="en-US"/>
              <a:t>Monthly Questions</a:t>
            </a:r>
          </a:p>
        </p:txBody>
      </p:sp>
    </p:spTree>
    <p:extLst>
      <p:ext uri="{BB962C8B-B14F-4D97-AF65-F5344CB8AC3E}">
        <p14:creationId xmlns:p14="http://schemas.microsoft.com/office/powerpoint/2010/main" val="208112539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7CE229-6F8E-4524-47CB-897E9946BD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95157B31-2A7A-1316-90C8-CD16D4322DB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03132594"/>
              </p:ext>
            </p:extLst>
          </p:nvPr>
        </p:nvGraphicFramePr>
        <p:xfrm>
          <a:off x="689250" y="345440"/>
          <a:ext cx="7728500" cy="39966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Title 9">
            <a:extLst>
              <a:ext uri="{FF2B5EF4-FFF2-40B4-BE49-F238E27FC236}">
                <a16:creationId xmlns:a16="http://schemas.microsoft.com/office/drawing/2014/main" id="{D9051421-FF24-79CD-A666-08244D0CF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9640" y="4444255"/>
            <a:ext cx="7284720" cy="692895"/>
          </a:xfrm>
        </p:spPr>
        <p:txBody>
          <a:bodyPr>
            <a:normAutofit/>
          </a:bodyPr>
          <a:lstStyle/>
          <a:p>
            <a:pPr algn="ctr"/>
            <a:r>
              <a:rPr lang="en-US"/>
              <a:t>Yearly Questions</a:t>
            </a:r>
          </a:p>
        </p:txBody>
      </p:sp>
    </p:spTree>
    <p:extLst>
      <p:ext uri="{BB962C8B-B14F-4D97-AF65-F5344CB8AC3E}">
        <p14:creationId xmlns:p14="http://schemas.microsoft.com/office/powerpoint/2010/main" val="365119578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5C127-3321-D3FA-8BAC-FC7C8AF8F0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1708" y="584650"/>
            <a:ext cx="8520600" cy="2052600"/>
          </a:xfrm>
        </p:spPr>
        <p:txBody>
          <a:bodyPr/>
          <a:lstStyle/>
          <a:p>
            <a:r>
              <a:rPr lang="en-US" dirty="0"/>
              <a:t>Thank you for listening!</a:t>
            </a:r>
            <a:endParaRPr lang="en-C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9FC77C-A05F-080C-ECAC-76DB568FB8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1700" y="2778975"/>
            <a:ext cx="8520600" cy="792600"/>
          </a:xfrm>
        </p:spPr>
        <p:txBody>
          <a:bodyPr/>
          <a:lstStyle/>
          <a:p>
            <a:r>
              <a:rPr lang="en-US" dirty="0"/>
              <a:t>Any questions?</a:t>
            </a:r>
          </a:p>
        </p:txBody>
      </p:sp>
    </p:spTree>
    <p:extLst>
      <p:ext uri="{BB962C8B-B14F-4D97-AF65-F5344CB8AC3E}">
        <p14:creationId xmlns:p14="http://schemas.microsoft.com/office/powerpoint/2010/main" val="26193622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A70788D-4F2F-705D-0301-45AB43060F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150" y="290000"/>
            <a:ext cx="7216170" cy="1529910"/>
          </a:xfrm>
        </p:spPr>
        <p:txBody>
          <a:bodyPr>
            <a:normAutofit/>
          </a:bodyPr>
          <a:lstStyle/>
          <a:p>
            <a:r>
              <a:rPr lang="en-US" sz="3900"/>
              <a:t>What is a climate / weather disaster?</a:t>
            </a:r>
            <a:endParaRPr lang="en-CA" sz="3900"/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A1E287D4-6CC6-8357-E68B-A4B0FE488941}"/>
              </a:ext>
            </a:extLst>
          </p:cNvPr>
          <p:cNvSpPr txBox="1">
            <a:spLocks/>
          </p:cNvSpPr>
          <p:nvPr/>
        </p:nvSpPr>
        <p:spPr>
          <a:xfrm>
            <a:off x="3119120" y="1891030"/>
            <a:ext cx="5440037" cy="247606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-CA" sz="3600" i="1"/>
              <a:t>“A natural disaster that pertains specifically to weather- and climate- related occurrences”</a:t>
            </a:r>
          </a:p>
        </p:txBody>
      </p:sp>
    </p:spTree>
    <p:extLst>
      <p:ext uri="{BB962C8B-B14F-4D97-AF65-F5344CB8AC3E}">
        <p14:creationId xmlns:p14="http://schemas.microsoft.com/office/powerpoint/2010/main" val="430722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632E2E2-6477-94AB-C171-1B9197BB5B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699" y="373053"/>
            <a:ext cx="8520600" cy="1170130"/>
          </a:xfrm>
        </p:spPr>
        <p:txBody>
          <a:bodyPr>
            <a:normAutofit/>
          </a:bodyPr>
          <a:lstStyle/>
          <a:p>
            <a:pPr algn="ctr"/>
            <a:r>
              <a:rPr lang="en-US"/>
              <a:t>Examples of Weather/Climate Disasters</a:t>
            </a:r>
            <a:endParaRPr lang="en-CA"/>
          </a:p>
        </p:txBody>
      </p:sp>
      <p:graphicFrame>
        <p:nvGraphicFramePr>
          <p:cNvPr id="11" name="Content Placeholder 10">
            <a:extLst>
              <a:ext uri="{FF2B5EF4-FFF2-40B4-BE49-F238E27FC236}">
                <a16:creationId xmlns:a16="http://schemas.microsoft.com/office/drawing/2014/main" id="{0EA23C9D-C117-CDB9-D4A1-5085D8C8350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10701250"/>
              </p:ext>
            </p:extLst>
          </p:nvPr>
        </p:nvGraphicFramePr>
        <p:xfrm>
          <a:off x="1000448" y="1158707"/>
          <a:ext cx="7143103" cy="34372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551611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0"/>
          <p:cNvSpPr txBox="1">
            <a:spLocks noGrp="1"/>
          </p:cNvSpPr>
          <p:nvPr>
            <p:ph type="title"/>
          </p:nvPr>
        </p:nvSpPr>
        <p:spPr>
          <a:xfrm>
            <a:off x="1921827" y="4128400"/>
            <a:ext cx="5300344" cy="61437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Why Look at Forecasting Climate Disasters?</a:t>
            </a:r>
            <a:endParaRPr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1645178-3B45-4DF6-CD2C-6EBB470A01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77498" y="2571750"/>
            <a:ext cx="3589003" cy="1548951"/>
          </a:xfr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>
            <a:normAutofit fontScale="70000" lnSpcReduction="20000"/>
          </a:bodyPr>
          <a:lstStyle/>
          <a:p>
            <a:pPr marL="114300" indent="0" algn="ctr">
              <a:buNone/>
            </a:pPr>
            <a:r>
              <a:rPr lang="en-US" sz="3200" b="1">
                <a:solidFill>
                  <a:schemeClr val="bg1"/>
                </a:solidFill>
              </a:rPr>
              <a:t>Understanding patterns in climate disasters can help mitigate losses to key stakeholders</a:t>
            </a:r>
            <a:endParaRPr lang="en-US">
              <a:solidFill>
                <a:schemeClr val="bg1"/>
              </a:solidFill>
            </a:endParaRPr>
          </a:p>
          <a:p>
            <a:endParaRPr lang="en-US"/>
          </a:p>
          <a:p>
            <a:endParaRPr lang="en-US"/>
          </a:p>
          <a:p>
            <a:endParaRPr lang="en-CA"/>
          </a:p>
        </p:txBody>
      </p:sp>
      <p:sp>
        <p:nvSpPr>
          <p:cNvPr id="9" name="AutoShape 2" descr="Scenes from Helene's aftermath - September 29, 2024 | Reuters">
            <a:extLst>
              <a:ext uri="{FF2B5EF4-FFF2-40B4-BE49-F238E27FC236}">
                <a16:creationId xmlns:a16="http://schemas.microsoft.com/office/drawing/2014/main" id="{A98B3F7C-6AE6-D58E-BF3C-3B884B69AA4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10" name="AutoShape 4" descr="Scenes from Helene's aftermath - September 29, 2024 | Reuters">
            <a:extLst>
              <a:ext uri="{FF2B5EF4-FFF2-40B4-BE49-F238E27FC236}">
                <a16:creationId xmlns:a16="http://schemas.microsoft.com/office/drawing/2014/main" id="{0F3D3B8B-795C-29BA-7F40-2A8530782CC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25717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graphicFrame>
        <p:nvGraphicFramePr>
          <p:cNvPr id="13" name="Diagram 12">
            <a:extLst>
              <a:ext uri="{FF2B5EF4-FFF2-40B4-BE49-F238E27FC236}">
                <a16:creationId xmlns:a16="http://schemas.microsoft.com/office/drawing/2014/main" id="{AB8F4C65-2B35-E25B-6F33-D885A41F8C9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16699923"/>
              </p:ext>
            </p:extLst>
          </p:nvPr>
        </p:nvGraphicFramePr>
        <p:xfrm>
          <a:off x="0" y="4392"/>
          <a:ext cx="9144000" cy="20368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5" name="Arrow: Right 14">
            <a:extLst>
              <a:ext uri="{FF2B5EF4-FFF2-40B4-BE49-F238E27FC236}">
                <a16:creationId xmlns:a16="http://schemas.microsoft.com/office/drawing/2014/main" id="{D51C0CA0-76B2-578A-5B87-9F2FA0A43D47}"/>
              </a:ext>
            </a:extLst>
          </p:cNvPr>
          <p:cNvSpPr/>
          <p:nvPr/>
        </p:nvSpPr>
        <p:spPr>
          <a:xfrm rot="16200000">
            <a:off x="3609561" y="2176582"/>
            <a:ext cx="251651" cy="233883"/>
          </a:xfrm>
          <a:prstGeom prst="right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97585F4F-8338-A97B-D5CC-F78BE81C5C56}"/>
              </a:ext>
            </a:extLst>
          </p:cNvPr>
          <p:cNvSpPr/>
          <p:nvPr/>
        </p:nvSpPr>
        <p:spPr>
          <a:xfrm rot="16200000">
            <a:off x="5269543" y="2176582"/>
            <a:ext cx="251651" cy="233880"/>
          </a:xfrm>
          <a:prstGeom prst="rightArrow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D4472DD1-E2E6-D277-7395-8F78C3E0B57F}"/>
              </a:ext>
            </a:extLst>
          </p:cNvPr>
          <p:cNvSpPr/>
          <p:nvPr/>
        </p:nvSpPr>
        <p:spPr>
          <a:xfrm rot="13594522">
            <a:off x="2390582" y="2221670"/>
            <a:ext cx="251651" cy="233883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FA1AAE6C-D54B-D196-869E-D387C2E693E3}"/>
              </a:ext>
            </a:extLst>
          </p:cNvPr>
          <p:cNvSpPr/>
          <p:nvPr/>
        </p:nvSpPr>
        <p:spPr>
          <a:xfrm rot="8005478" flipH="1">
            <a:off x="6501766" y="2221670"/>
            <a:ext cx="251651" cy="233883"/>
          </a:xfrm>
          <a:prstGeom prst="right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7518C91-80ED-F129-F397-CC4F336FF370}"/>
              </a:ext>
            </a:extLst>
          </p:cNvPr>
          <p:cNvGrpSpPr/>
          <p:nvPr/>
        </p:nvGrpSpPr>
        <p:grpSpPr>
          <a:xfrm>
            <a:off x="505237" y="2644100"/>
            <a:ext cx="1565119" cy="1404250"/>
            <a:chOff x="535635" y="2724150"/>
            <a:chExt cx="1565119" cy="1404250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896A42E4-8B11-88F9-2E8B-EEE97539AB0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35635" y="2724150"/>
              <a:ext cx="1565119" cy="1044397"/>
            </a:xfrm>
            <a:prstGeom prst="ellipse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A0BCFB2-FCF0-8B15-ECD9-80D055ECBDAF}"/>
                </a:ext>
              </a:extLst>
            </p:cNvPr>
            <p:cNvSpPr txBox="1"/>
            <p:nvPr/>
          </p:nvSpPr>
          <p:spPr>
            <a:xfrm>
              <a:off x="626642" y="3820623"/>
              <a:ext cx="13831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>
                  <a:latin typeface="+mn-lt"/>
                </a:rPr>
                <a:t>Ecosystems?</a:t>
              </a:r>
              <a:endParaRPr lang="en-CA" b="1">
                <a:latin typeface="+mn-lt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3" grpId="0">
        <p:bldAsOne/>
      </p:bldGraphic>
      <p:bldP spid="15" grpId="0" animBg="1"/>
      <p:bldP spid="16" grpId="0" animBg="1"/>
      <p:bldP spid="19" grpId="0" animBg="1"/>
      <p:bldP spid="2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Shape 108">
          <a:extLst>
            <a:ext uri="{FF2B5EF4-FFF2-40B4-BE49-F238E27FC236}">
              <a16:creationId xmlns:a16="http://schemas.microsoft.com/office/drawing/2014/main" id="{73C667B0-8165-5A07-77B3-480BB879C6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>
            <a:extLst>
              <a:ext uri="{FF2B5EF4-FFF2-40B4-BE49-F238E27FC236}">
                <a16:creationId xmlns:a16="http://schemas.microsoft.com/office/drawing/2014/main" id="{817C8EDF-8CD8-5D86-70F5-F5D76EE2BDB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80400" y="1703070"/>
            <a:ext cx="4191600" cy="189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Business Questions</a:t>
            </a:r>
            <a:endParaRPr sz="5200"/>
          </a:p>
        </p:txBody>
      </p:sp>
    </p:spTree>
    <p:extLst>
      <p:ext uri="{BB962C8B-B14F-4D97-AF65-F5344CB8AC3E}">
        <p14:creationId xmlns:p14="http://schemas.microsoft.com/office/powerpoint/2010/main" val="42725172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700342-F094-6F6F-8064-6E6B54DFAB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88B7D86C-7BD9-4AA6-A3A2-E95CD4BE9F8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38345749"/>
              </p:ext>
            </p:extLst>
          </p:nvPr>
        </p:nvGraphicFramePr>
        <p:xfrm>
          <a:off x="689250" y="345440"/>
          <a:ext cx="7728500" cy="39966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Title 9">
            <a:extLst>
              <a:ext uri="{FF2B5EF4-FFF2-40B4-BE49-F238E27FC236}">
                <a16:creationId xmlns:a16="http://schemas.microsoft.com/office/drawing/2014/main" id="{834C8F88-7162-1CDB-7CAA-D91D5B02C0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9640" y="4444255"/>
            <a:ext cx="7284720" cy="692895"/>
          </a:xfrm>
        </p:spPr>
        <p:txBody>
          <a:bodyPr>
            <a:normAutofit/>
          </a:bodyPr>
          <a:lstStyle/>
          <a:p>
            <a:pPr algn="ctr"/>
            <a:r>
              <a:rPr lang="en-US"/>
              <a:t>Business Questions</a:t>
            </a:r>
          </a:p>
        </p:txBody>
      </p:sp>
    </p:spTree>
    <p:extLst>
      <p:ext uri="{BB962C8B-B14F-4D97-AF65-F5344CB8AC3E}">
        <p14:creationId xmlns:p14="http://schemas.microsoft.com/office/powerpoint/2010/main" val="3740026465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Franklin Gothic">
      <a:majorFont>
        <a:latin typeface="Franklin Gothic Medium" panose="020B0603020102020204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</TotalTime>
  <Words>1116</Words>
  <Application>Microsoft Office PowerPoint</Application>
  <PresentationFormat>On-screen Show (16:9)</PresentationFormat>
  <Paragraphs>250</Paragraphs>
  <Slides>44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1" baseType="lpstr">
      <vt:lpstr>Franklin Gothic Book</vt:lpstr>
      <vt:lpstr>IBM Plex Sans SemiBold</vt:lpstr>
      <vt:lpstr>Franklin Gothic Medium</vt:lpstr>
      <vt:lpstr>Helvetica Neue</vt:lpstr>
      <vt:lpstr>IBM Plex Sans</vt:lpstr>
      <vt:lpstr>Arial</vt:lpstr>
      <vt:lpstr>Simple Light</vt:lpstr>
      <vt:lpstr>Forecasting Climate Disasters in the United States</vt:lpstr>
      <vt:lpstr>Group Introduction</vt:lpstr>
      <vt:lpstr>Agenda</vt:lpstr>
      <vt:lpstr>Climate Disaster Overview</vt:lpstr>
      <vt:lpstr>What is a climate / weather disaster?</vt:lpstr>
      <vt:lpstr>Examples of Weather/Climate Disasters</vt:lpstr>
      <vt:lpstr>Why Look at Forecasting Climate Disasters?</vt:lpstr>
      <vt:lpstr>Business Questions</vt:lpstr>
      <vt:lpstr>Business Questions</vt:lpstr>
      <vt:lpstr>Business Purposes</vt:lpstr>
      <vt:lpstr>Explanatory Variables</vt:lpstr>
      <vt:lpstr>Explanatory Variables</vt:lpstr>
      <vt:lpstr>Data Transformations</vt:lpstr>
      <vt:lpstr>Dataset Information</vt:lpstr>
      <vt:lpstr>Data Formatting - Yearly</vt:lpstr>
      <vt:lpstr>Data Formatting - Monthly</vt:lpstr>
      <vt:lpstr>Dealing with Outliers</vt:lpstr>
      <vt:lpstr>Dealing with Null / Missing Values</vt:lpstr>
      <vt:lpstr>Monthly Data Analysis</vt:lpstr>
      <vt:lpstr>Data Overview -  Monthly Counts</vt:lpstr>
      <vt:lpstr>Data Overview – Monthly Costs</vt:lpstr>
      <vt:lpstr>Classical Decomposition – Monthly Counts</vt:lpstr>
      <vt:lpstr>Classical Decomposition – Monthly Counts</vt:lpstr>
      <vt:lpstr>Classical Decomposition – Monthly Costs</vt:lpstr>
      <vt:lpstr>Classical Decomposition</vt:lpstr>
      <vt:lpstr>STL Decomposition</vt:lpstr>
      <vt:lpstr>STL Decomposition</vt:lpstr>
      <vt:lpstr>Yearly Data Analysis: Disaster Counts</vt:lpstr>
      <vt:lpstr>Yearly Counts:</vt:lpstr>
      <vt:lpstr>Prediction Models:</vt:lpstr>
      <vt:lpstr>PowerPoint Presentation</vt:lpstr>
      <vt:lpstr>Improved Model (Beyond the scope)</vt:lpstr>
      <vt:lpstr>Yearly Data Analysis: Disaster Costs</vt:lpstr>
      <vt:lpstr>Data Overview – Yearly Costs</vt:lpstr>
      <vt:lpstr>STL Decomposition – Yearly Costs (Training Data)</vt:lpstr>
      <vt:lpstr>Fitting the models – Yearly Costs (Training Data)</vt:lpstr>
      <vt:lpstr>Forecasting – Yearly Costs </vt:lpstr>
      <vt:lpstr>Results: Forecasting – Yearly Costs </vt:lpstr>
      <vt:lpstr>Improving Linear Regression – Yearly Costs</vt:lpstr>
      <vt:lpstr>Linear Regression Forecast – Yearly Costs</vt:lpstr>
      <vt:lpstr>Conclusion</vt:lpstr>
      <vt:lpstr>Monthly Questions</vt:lpstr>
      <vt:lpstr>Yearly Questions</vt:lpstr>
      <vt:lpstr>Thank you for listening!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Reda Jah</cp:lastModifiedBy>
  <cp:revision>2</cp:revision>
  <dcterms:modified xsi:type="dcterms:W3CDTF">2025-09-03T04:03:22Z</dcterms:modified>
</cp:coreProperties>
</file>